
<file path=[Content_Types].xml><?xml version="1.0" encoding="utf-8"?>
<Types xmlns="http://schemas.openxmlformats.org/package/2006/content-types">
  <Default Extension="png" ContentType="image/png"/>
  <Default Extension="jpeg" ContentType="image/jpeg"/>
  <Default Extension="JPG" ContentType="image/.jp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10.svg" ContentType="image/svg+xml"/>
  <Override PartName="/ppt/media/image8.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ppt/tags/tag415.xml" ContentType="application/vnd.openxmlformats-officedocument.presentationml.tags+xml"/>
  <Override PartName="/ppt/tags/tag416.xml" ContentType="application/vnd.openxmlformats-officedocument.presentationml.tags+xml"/>
  <Override PartName="/ppt/tags/tag417.xml" ContentType="application/vnd.openxmlformats-officedocument.presentationml.tags+xml"/>
  <Override PartName="/ppt/tags/tag418.xml" ContentType="application/vnd.openxmlformats-officedocument.presentationml.tags+xml"/>
  <Override PartName="/ppt/tags/tag419.xml" ContentType="application/vnd.openxmlformats-officedocument.presentationml.tags+xml"/>
  <Override PartName="/ppt/tags/tag42.xml" ContentType="application/vnd.openxmlformats-officedocument.presentationml.tags+xml"/>
  <Override PartName="/ppt/tags/tag420.xml" ContentType="application/vnd.openxmlformats-officedocument.presentationml.tags+xml"/>
  <Override PartName="/ppt/tags/tag421.xml" ContentType="application/vnd.openxmlformats-officedocument.presentationml.tags+xml"/>
  <Override PartName="/ppt/tags/tag422.xml" ContentType="application/vnd.openxmlformats-officedocument.presentationml.tags+xml"/>
  <Override PartName="/ppt/tags/tag423.xml" ContentType="application/vnd.openxmlformats-officedocument.presentationml.tags+xml"/>
  <Override PartName="/ppt/tags/tag424.xml" ContentType="application/vnd.openxmlformats-officedocument.presentationml.tags+xml"/>
  <Override PartName="/ppt/tags/tag425.xml" ContentType="application/vnd.openxmlformats-officedocument.presentationml.tags+xml"/>
  <Override PartName="/ppt/tags/tag426.xml" ContentType="application/vnd.openxmlformats-officedocument.presentationml.tags+xml"/>
  <Override PartName="/ppt/tags/tag427.xml" ContentType="application/vnd.openxmlformats-officedocument.presentationml.tags+xml"/>
  <Override PartName="/ppt/tags/tag428.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30.xml" ContentType="application/vnd.openxmlformats-officedocument.presentationml.tags+xml"/>
  <Override PartName="/ppt/tags/tag431.xml" ContentType="application/vnd.openxmlformats-officedocument.presentationml.tags+xml"/>
  <Override PartName="/ppt/tags/tag432.xml" ContentType="application/vnd.openxmlformats-officedocument.presentationml.tags+xml"/>
  <Override PartName="/ppt/tags/tag433.xml" ContentType="application/vnd.openxmlformats-officedocument.presentationml.tags+xml"/>
  <Override PartName="/ppt/tags/tag434.xml" ContentType="application/vnd.openxmlformats-officedocument.presentationml.tags+xml"/>
  <Override PartName="/ppt/tags/tag435.xml" ContentType="application/vnd.openxmlformats-officedocument.presentationml.tags+xml"/>
  <Override PartName="/ppt/tags/tag436.xml" ContentType="application/vnd.openxmlformats-officedocument.presentationml.tags+xml"/>
  <Override PartName="/ppt/tags/tag437.xml" ContentType="application/vnd.openxmlformats-officedocument.presentationml.tags+xml"/>
  <Override PartName="/ppt/tags/tag438.xml" ContentType="application/vnd.openxmlformats-officedocument.presentationml.tags+xml"/>
  <Override PartName="/ppt/tags/tag439.xml" ContentType="application/vnd.openxmlformats-officedocument.presentationml.tags+xml"/>
  <Override PartName="/ppt/tags/tag44.xml" ContentType="application/vnd.openxmlformats-officedocument.presentationml.tags+xml"/>
  <Override PartName="/ppt/tags/tag440.xml" ContentType="application/vnd.openxmlformats-officedocument.presentationml.tags+xml"/>
  <Override PartName="/ppt/tags/tag441.xml" ContentType="application/vnd.openxmlformats-officedocument.presentationml.tags+xml"/>
  <Override PartName="/ppt/tags/tag442.xml" ContentType="application/vnd.openxmlformats-officedocument.presentationml.tags+xml"/>
  <Override PartName="/ppt/tags/tag443.xml" ContentType="application/vnd.openxmlformats-officedocument.presentationml.tags+xml"/>
  <Override PartName="/ppt/tags/tag444.xml" ContentType="application/vnd.openxmlformats-officedocument.presentationml.tags+xml"/>
  <Override PartName="/ppt/tags/tag445.xml" ContentType="application/vnd.openxmlformats-officedocument.presentationml.tags+xml"/>
  <Override PartName="/ppt/tags/tag446.xml" ContentType="application/vnd.openxmlformats-officedocument.presentationml.tags+xml"/>
  <Override PartName="/ppt/tags/tag447.xml" ContentType="application/vnd.openxmlformats-officedocument.presentationml.tags+xml"/>
  <Override PartName="/ppt/tags/tag448.xml" ContentType="application/vnd.openxmlformats-officedocument.presentationml.tags+xml"/>
  <Override PartName="/ppt/tags/tag449.xml" ContentType="application/vnd.openxmlformats-officedocument.presentationml.tags+xml"/>
  <Override PartName="/ppt/tags/tag45.xml" ContentType="application/vnd.openxmlformats-officedocument.presentationml.tags+xml"/>
  <Override PartName="/ppt/tags/tag450.xml" ContentType="application/vnd.openxmlformats-officedocument.presentationml.tags+xml"/>
  <Override PartName="/ppt/tags/tag451.xml" ContentType="application/vnd.openxmlformats-officedocument.presentationml.tags+xml"/>
  <Override PartName="/ppt/tags/tag452.xml" ContentType="application/vnd.openxmlformats-officedocument.presentationml.tags+xml"/>
  <Override PartName="/ppt/tags/tag453.xml" ContentType="application/vnd.openxmlformats-officedocument.presentationml.tags+xml"/>
  <Override PartName="/ppt/tags/tag454.xml" ContentType="application/vnd.openxmlformats-officedocument.presentationml.tags+xml"/>
  <Override PartName="/ppt/tags/tag455.xml" ContentType="application/vnd.openxmlformats-officedocument.presentationml.tags+xml"/>
  <Override PartName="/ppt/tags/tag456.xml" ContentType="application/vnd.openxmlformats-officedocument.presentationml.tags+xml"/>
  <Override PartName="/ppt/tags/tag457.xml" ContentType="application/vnd.openxmlformats-officedocument.presentationml.tags+xml"/>
  <Override PartName="/ppt/tags/tag458.xml" ContentType="application/vnd.openxmlformats-officedocument.presentationml.tags+xml"/>
  <Override PartName="/ppt/tags/tag459.xml" ContentType="application/vnd.openxmlformats-officedocument.presentationml.tags+xml"/>
  <Override PartName="/ppt/tags/tag46.xml" ContentType="application/vnd.openxmlformats-officedocument.presentationml.tags+xml"/>
  <Override PartName="/ppt/tags/tag460.xml" ContentType="application/vnd.openxmlformats-officedocument.presentationml.tags+xml"/>
  <Override PartName="/ppt/tags/tag461.xml" ContentType="application/vnd.openxmlformats-officedocument.presentationml.tags+xml"/>
  <Override PartName="/ppt/tags/tag462.xml" ContentType="application/vnd.openxmlformats-officedocument.presentationml.tags+xml"/>
  <Override PartName="/ppt/tags/tag463.xml" ContentType="application/vnd.openxmlformats-officedocument.presentationml.tags+xml"/>
  <Override PartName="/ppt/tags/tag464.xml" ContentType="application/vnd.openxmlformats-officedocument.presentationml.tags+xml"/>
  <Override PartName="/ppt/tags/tag465.xml" ContentType="application/vnd.openxmlformats-officedocument.presentationml.tags+xml"/>
  <Override PartName="/ppt/tags/tag466.xml" ContentType="application/vnd.openxmlformats-officedocument.presentationml.tags+xml"/>
  <Override PartName="/ppt/tags/tag467.xml" ContentType="application/vnd.openxmlformats-officedocument.presentationml.tags+xml"/>
  <Override PartName="/ppt/tags/tag468.xml" ContentType="application/vnd.openxmlformats-officedocument.presentationml.tags+xml"/>
  <Override PartName="/ppt/tags/tag469.xml" ContentType="application/vnd.openxmlformats-officedocument.presentationml.tags+xml"/>
  <Override PartName="/ppt/tags/tag47.xml" ContentType="application/vnd.openxmlformats-officedocument.presentationml.tags+xml"/>
  <Override PartName="/ppt/tags/tag470.xml" ContentType="application/vnd.openxmlformats-officedocument.presentationml.tags+xml"/>
  <Override PartName="/ppt/tags/tag471.xml" ContentType="application/vnd.openxmlformats-officedocument.presentationml.tags+xml"/>
  <Override PartName="/ppt/tags/tag472.xml" ContentType="application/vnd.openxmlformats-officedocument.presentationml.tags+xml"/>
  <Override PartName="/ppt/tags/tag473.xml" ContentType="application/vnd.openxmlformats-officedocument.presentationml.tags+xml"/>
  <Override PartName="/ppt/tags/tag474.xml" ContentType="application/vnd.openxmlformats-officedocument.presentationml.tags+xml"/>
  <Override PartName="/ppt/tags/tag475.xml" ContentType="application/vnd.openxmlformats-officedocument.presentationml.tags+xml"/>
  <Override PartName="/ppt/tags/tag476.xml" ContentType="application/vnd.openxmlformats-officedocument.presentationml.tags+xml"/>
  <Override PartName="/ppt/tags/tag477.xml" ContentType="application/vnd.openxmlformats-officedocument.presentationml.tags+xml"/>
  <Override PartName="/ppt/tags/tag478.xml" ContentType="application/vnd.openxmlformats-officedocument.presentationml.tags+xml"/>
  <Override PartName="/ppt/tags/tag479.xml" ContentType="application/vnd.openxmlformats-officedocument.presentationml.tags+xml"/>
  <Override PartName="/ppt/tags/tag48.xml" ContentType="application/vnd.openxmlformats-officedocument.presentationml.tags+xml"/>
  <Override PartName="/ppt/tags/tag480.xml" ContentType="application/vnd.openxmlformats-officedocument.presentationml.tags+xml"/>
  <Override PartName="/ppt/tags/tag481.xml" ContentType="application/vnd.openxmlformats-officedocument.presentationml.tags+xml"/>
  <Override PartName="/ppt/tags/tag482.xml" ContentType="application/vnd.openxmlformats-officedocument.presentationml.tags+xml"/>
  <Override PartName="/ppt/tags/tag483.xml" ContentType="application/vnd.openxmlformats-officedocument.presentationml.tags+xml"/>
  <Override PartName="/ppt/tags/tag484.xml" ContentType="application/vnd.openxmlformats-officedocument.presentationml.tags+xml"/>
  <Override PartName="/ppt/tags/tag485.xml" ContentType="application/vnd.openxmlformats-officedocument.presentationml.tags+xml"/>
  <Override PartName="/ppt/tags/tag486.xml" ContentType="application/vnd.openxmlformats-officedocument.presentationml.tags+xml"/>
  <Override PartName="/ppt/tags/tag487.xml" ContentType="application/vnd.openxmlformats-officedocument.presentationml.tags+xml"/>
  <Override PartName="/ppt/tags/tag488.xml" ContentType="application/vnd.openxmlformats-officedocument.presentationml.tags+xml"/>
  <Override PartName="/ppt/tags/tag489.xml" ContentType="application/vnd.openxmlformats-officedocument.presentationml.tags+xml"/>
  <Override PartName="/ppt/tags/tag49.xml" ContentType="application/vnd.openxmlformats-officedocument.presentationml.tags+xml"/>
  <Override PartName="/ppt/tags/tag490.xml" ContentType="application/vnd.openxmlformats-officedocument.presentationml.tags+xml"/>
  <Override PartName="/ppt/tags/tag491.xml" ContentType="application/vnd.openxmlformats-officedocument.presentationml.tags+xml"/>
  <Override PartName="/ppt/tags/tag492.xml" ContentType="application/vnd.openxmlformats-officedocument.presentationml.tags+xml"/>
  <Override PartName="/ppt/tags/tag493.xml" ContentType="application/vnd.openxmlformats-officedocument.presentationml.tags+xml"/>
  <Override PartName="/ppt/tags/tag494.xml" ContentType="application/vnd.openxmlformats-officedocument.presentationml.tags+xml"/>
  <Override PartName="/ppt/tags/tag495.xml" ContentType="application/vnd.openxmlformats-officedocument.presentationml.tags+xml"/>
  <Override PartName="/ppt/tags/tag496.xml" ContentType="application/vnd.openxmlformats-officedocument.presentationml.tags+xml"/>
  <Override PartName="/ppt/tags/tag497.xml" ContentType="application/vnd.openxmlformats-officedocument.presentationml.tags+xml"/>
  <Override PartName="/ppt/tags/tag498.xml" ContentType="application/vnd.openxmlformats-officedocument.presentationml.tags+xml"/>
  <Override PartName="/ppt/tags/tag49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00.xml" ContentType="application/vnd.openxmlformats-officedocument.presentationml.tags+xml"/>
  <Override PartName="/ppt/tags/tag501.xml" ContentType="application/vnd.openxmlformats-officedocument.presentationml.tags+xml"/>
  <Override PartName="/ppt/tags/tag502.xml" ContentType="application/vnd.openxmlformats-officedocument.presentationml.tags+xml"/>
  <Override PartName="/ppt/tags/tag503.xml" ContentType="application/vnd.openxmlformats-officedocument.presentationml.tags+xml"/>
  <Override PartName="/ppt/tags/tag504.xml" ContentType="application/vnd.openxmlformats-officedocument.presentationml.tags+xml"/>
  <Override PartName="/ppt/tags/tag505.xml" ContentType="application/vnd.openxmlformats-officedocument.presentationml.tags+xml"/>
  <Override PartName="/ppt/tags/tag506.xml" ContentType="application/vnd.openxmlformats-officedocument.presentationml.tags+xml"/>
  <Override PartName="/ppt/tags/tag507.xml" ContentType="application/vnd.openxmlformats-officedocument.presentationml.tags+xml"/>
  <Override PartName="/ppt/tags/tag508.xml" ContentType="application/vnd.openxmlformats-officedocument.presentationml.tags+xml"/>
  <Override PartName="/ppt/tags/tag509.xml" ContentType="application/vnd.openxmlformats-officedocument.presentationml.tags+xml"/>
  <Override PartName="/ppt/tags/tag51.xml" ContentType="application/vnd.openxmlformats-officedocument.presentationml.tags+xml"/>
  <Override PartName="/ppt/tags/tag510.xml" ContentType="application/vnd.openxmlformats-officedocument.presentationml.tags+xml"/>
  <Override PartName="/ppt/tags/tag511.xml" ContentType="application/vnd.openxmlformats-officedocument.presentationml.tags+xml"/>
  <Override PartName="/ppt/tags/tag512.xml" ContentType="application/vnd.openxmlformats-officedocument.presentationml.tags+xml"/>
  <Override PartName="/ppt/tags/tag513.xml" ContentType="application/vnd.openxmlformats-officedocument.presentationml.tags+xml"/>
  <Override PartName="/ppt/tags/tag514.xml" ContentType="application/vnd.openxmlformats-officedocument.presentationml.tags+xml"/>
  <Override PartName="/ppt/tags/tag515.xml" ContentType="application/vnd.openxmlformats-officedocument.presentationml.tags+xml"/>
  <Override PartName="/ppt/tags/tag516.xml" ContentType="application/vnd.openxmlformats-officedocument.presentationml.tags+xml"/>
  <Override PartName="/ppt/tags/tag517.xml" ContentType="application/vnd.openxmlformats-officedocument.presentationml.tags+xml"/>
  <Override PartName="/ppt/tags/tag518.xml" ContentType="application/vnd.openxmlformats-officedocument.presentationml.tags+xml"/>
  <Override PartName="/ppt/tags/tag519.xml" ContentType="application/vnd.openxmlformats-officedocument.presentationml.tags+xml"/>
  <Override PartName="/ppt/tags/tag52.xml" ContentType="application/vnd.openxmlformats-officedocument.presentationml.tags+xml"/>
  <Override PartName="/ppt/tags/tag520.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3"/>
  </p:sldMasterIdLst>
  <p:sldIdLst>
    <p:sldId id="260" r:id="rId4"/>
    <p:sldId id="261" r:id="rId5"/>
    <p:sldId id="262" r:id="rId6"/>
    <p:sldId id="292" r:id="rId7"/>
    <p:sldId id="264" r:id="rId8"/>
    <p:sldId id="267" r:id="rId9"/>
    <p:sldId id="317" r:id="rId10"/>
    <p:sldId id="269" r:id="rId11"/>
    <p:sldId id="270" r:id="rId12"/>
    <p:sldId id="294" r:id="rId13"/>
    <p:sldId id="273" r:id="rId14"/>
    <p:sldId id="295" r:id="rId15"/>
    <p:sldId id="275" r:id="rId16"/>
    <p:sldId id="296" r:id="rId17"/>
    <p:sldId id="277" r:id="rId18"/>
    <p:sldId id="278" r:id="rId19"/>
    <p:sldId id="279" r:id="rId20"/>
    <p:sldId id="282" r:id="rId21"/>
    <p:sldId id="298" r:id="rId22"/>
    <p:sldId id="299" r:id="rId23"/>
    <p:sldId id="285" r:id="rId24"/>
    <p:sldId id="286" r:id="rId25"/>
    <p:sldId id="287" r:id="rId26"/>
    <p:sldId id="288" r:id="rId27"/>
    <p:sldId id="291" r:id="rId28"/>
  </p:sldIdLst>
  <p:sldSz cx="12192000" cy="6858000"/>
  <p:notesSz cx="7103745" cy="10234295"/>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chuying" initials="k"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15987" autoAdjust="0"/>
    <p:restoredTop sz="94660"/>
  </p:normalViewPr>
  <p:slideViewPr>
    <p:cSldViewPr snapToGrid="0">
      <p:cViewPr varScale="1">
        <p:scale>
          <a:sx n="122" d="100"/>
          <a:sy n="122" d="100"/>
        </p:scale>
        <p:origin x="96" y="2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3" Type="http://schemas.openxmlformats.org/officeDocument/2006/relationships/tags" Target="tags/tag520.xml"/><Relationship Id="rId32" Type="http://schemas.openxmlformats.org/officeDocument/2006/relationships/commentAuthors" Target="commentAuthors.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Master" Target="slideMasters/slideMaster2.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sv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wdp>
</file>

<file path=ppt/media/image20.jpeg>
</file>

<file path=ppt/media/image21.jpeg>
</file>

<file path=ppt/media/image22.jpeg>
</file>

<file path=ppt/media/image23.jpeg>
</file>

<file path=ppt/media/image24.jpeg>
</file>

<file path=ppt/media/image25.jpeg>
</file>

<file path=ppt/media/image3.jpeg>
</file>

<file path=ppt/media/image4.png>
</file>

<file path=ppt/media/image5.wdp>
</file>

<file path=ppt/media/image6.jpe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5.xml"/><Relationship Id="rId8" Type="http://schemas.openxmlformats.org/officeDocument/2006/relationships/tags" Target="../tags/tag4.xml"/><Relationship Id="rId7" Type="http://schemas.openxmlformats.org/officeDocument/2006/relationships/image" Target="../media/image3.jpeg"/><Relationship Id="rId6" Type="http://schemas.openxmlformats.org/officeDocument/2006/relationships/tags" Target="../tags/tag3.xml"/><Relationship Id="rId5" Type="http://schemas.openxmlformats.org/officeDocument/2006/relationships/tags" Target="../tags/tag2.xml"/><Relationship Id="rId4" Type="http://schemas.microsoft.com/office/2007/relationships/hdphoto" Target="../media/image2.wdp"/><Relationship Id="rId3" Type="http://schemas.openxmlformats.org/officeDocument/2006/relationships/image" Target="../media/image1.png"/><Relationship Id="rId2" Type="http://schemas.openxmlformats.org/officeDocument/2006/relationships/tags" Target="../tags/tag1.xml"/><Relationship Id="rId10" Type="http://schemas.openxmlformats.org/officeDocument/2006/relationships/tags" Target="../tags/tag6.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8" Type="http://schemas.openxmlformats.org/officeDocument/2006/relationships/tags" Target="../tags/tag13.xml"/><Relationship Id="rId7" Type="http://schemas.openxmlformats.org/officeDocument/2006/relationships/tags" Target="../tags/tag12.xml"/><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20.xml"/><Relationship Id="rId7" Type="http://schemas.openxmlformats.org/officeDocument/2006/relationships/tags" Target="../tags/tag19.xml"/><Relationship Id="rId6" Type="http://schemas.openxmlformats.org/officeDocument/2006/relationships/tags" Target="../tags/tag18.xml"/><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28.xml"/><Relationship Id="rId8" Type="http://schemas.openxmlformats.org/officeDocument/2006/relationships/tags" Target="../tags/tag27.xml"/><Relationship Id="rId7" Type="http://schemas.openxmlformats.org/officeDocument/2006/relationships/tags" Target="../tags/tag26.xml"/><Relationship Id="rId6" Type="http://schemas.openxmlformats.org/officeDocument/2006/relationships/tags" Target="../tags/tag25.xml"/><Relationship Id="rId5" Type="http://schemas.openxmlformats.org/officeDocument/2006/relationships/tags" Target="../tags/tag24.xml"/><Relationship Id="rId4" Type="http://schemas.openxmlformats.org/officeDocument/2006/relationships/tags" Target="../tags/tag23.xml"/><Relationship Id="rId3" Type="http://schemas.openxmlformats.org/officeDocument/2006/relationships/tags" Target="../tags/tag22.xml"/><Relationship Id="rId2" Type="http://schemas.openxmlformats.org/officeDocument/2006/relationships/tags" Target="../tags/tag21.xml"/><Relationship Id="rId14" Type="http://schemas.openxmlformats.org/officeDocument/2006/relationships/tags" Target="../tags/tag33.xml"/><Relationship Id="rId13" Type="http://schemas.openxmlformats.org/officeDocument/2006/relationships/tags" Target="../tags/tag32.xml"/><Relationship Id="rId12" Type="http://schemas.openxmlformats.org/officeDocument/2006/relationships/tags" Target="../tags/tag31.xml"/><Relationship Id="rId11" Type="http://schemas.openxmlformats.org/officeDocument/2006/relationships/tags" Target="../tags/tag30.xml"/><Relationship Id="rId10" Type="http://schemas.openxmlformats.org/officeDocument/2006/relationships/tags" Target="../tags/tag29.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1" Type="http://schemas.openxmlformats.org/officeDocument/2006/relationships/tags" Target="../tags/tag43.xml"/><Relationship Id="rId10" Type="http://schemas.openxmlformats.org/officeDocument/2006/relationships/tags" Target="../tags/tag42.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51.xml"/><Relationship Id="rId8" Type="http://schemas.openxmlformats.org/officeDocument/2006/relationships/tags" Target="../tags/tag50.xml"/><Relationship Id="rId7" Type="http://schemas.openxmlformats.org/officeDocument/2006/relationships/tags" Target="../tags/tag49.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 Id="rId3" Type="http://schemas.openxmlformats.org/officeDocument/2006/relationships/tags" Target="../tags/tag45.xml"/><Relationship Id="rId2" Type="http://schemas.openxmlformats.org/officeDocument/2006/relationships/tags" Target="../tags/tag44.xml"/><Relationship Id="rId12" Type="http://schemas.openxmlformats.org/officeDocument/2006/relationships/tags" Target="../tags/tag54.xml"/><Relationship Id="rId11" Type="http://schemas.openxmlformats.org/officeDocument/2006/relationships/tags" Target="../tags/tag53.xml"/><Relationship Id="rId10" Type="http://schemas.openxmlformats.org/officeDocument/2006/relationships/tags" Target="../tags/tag52.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62.xml"/><Relationship Id="rId8" Type="http://schemas.openxmlformats.org/officeDocument/2006/relationships/tags" Target="../tags/tag61.xml"/><Relationship Id="rId7" Type="http://schemas.openxmlformats.org/officeDocument/2006/relationships/tags" Target="../tags/tag60.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3" Type="http://schemas.openxmlformats.org/officeDocument/2006/relationships/tags" Target="../tags/tag66.xml"/><Relationship Id="rId12" Type="http://schemas.openxmlformats.org/officeDocument/2006/relationships/tags" Target="../tags/tag65.xml"/><Relationship Id="rId11" Type="http://schemas.openxmlformats.org/officeDocument/2006/relationships/tags" Target="../tags/tag64.xml"/><Relationship Id="rId10" Type="http://schemas.openxmlformats.org/officeDocument/2006/relationships/tags" Target="../tags/tag63.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74.xml"/><Relationship Id="rId8" Type="http://schemas.openxmlformats.org/officeDocument/2006/relationships/tags" Target="../tags/tag73.xml"/><Relationship Id="rId7" Type="http://schemas.openxmlformats.org/officeDocument/2006/relationships/tags" Target="../tags/tag72.xml"/><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0" Type="http://schemas.openxmlformats.org/officeDocument/2006/relationships/tags" Target="../tags/tag75.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8" Type="http://schemas.openxmlformats.org/officeDocument/2006/relationships/tags" Target="../tags/tag82.xml"/><Relationship Id="rId7" Type="http://schemas.openxmlformats.org/officeDocument/2006/relationships/tags" Target="../tags/tag81.xml"/><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tags" Target="../tags/tag89.xml"/><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tags" Target="../tags/tag86.xml"/><Relationship Id="rId4" Type="http://schemas.openxmlformats.org/officeDocument/2006/relationships/tags" Target="../tags/tag85.xml"/><Relationship Id="rId3" Type="http://schemas.openxmlformats.org/officeDocument/2006/relationships/tags" Target="../tags/tag84.xml"/><Relationship Id="rId2" Type="http://schemas.openxmlformats.org/officeDocument/2006/relationships/tags" Target="../tags/tag83.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97.xml"/><Relationship Id="rId8" Type="http://schemas.openxmlformats.org/officeDocument/2006/relationships/tags" Target="../tags/tag96.xml"/><Relationship Id="rId7" Type="http://schemas.openxmlformats.org/officeDocument/2006/relationships/tags" Target="../tags/tag95.xml"/><Relationship Id="rId6" Type="http://schemas.openxmlformats.org/officeDocument/2006/relationships/tags" Target="../tags/tag94.xml"/><Relationship Id="rId5" Type="http://schemas.openxmlformats.org/officeDocument/2006/relationships/tags" Target="../tags/tag93.xml"/><Relationship Id="rId4" Type="http://schemas.openxmlformats.org/officeDocument/2006/relationships/tags" Target="../tags/tag92.xml"/><Relationship Id="rId3" Type="http://schemas.openxmlformats.org/officeDocument/2006/relationships/tags" Target="../tags/tag91.xml"/><Relationship Id="rId2" Type="http://schemas.openxmlformats.org/officeDocument/2006/relationships/tags" Target="../tags/tag90.xml"/><Relationship Id="rId15" Type="http://schemas.openxmlformats.org/officeDocument/2006/relationships/tags" Target="../tags/tag103.xml"/><Relationship Id="rId14" Type="http://schemas.openxmlformats.org/officeDocument/2006/relationships/tags" Target="../tags/tag102.xml"/><Relationship Id="rId13" Type="http://schemas.openxmlformats.org/officeDocument/2006/relationships/tags" Target="../tags/tag101.xml"/><Relationship Id="rId12" Type="http://schemas.openxmlformats.org/officeDocument/2006/relationships/tags" Target="../tags/tag100.xml"/><Relationship Id="rId11" Type="http://schemas.openxmlformats.org/officeDocument/2006/relationships/tags" Target="../tags/tag99.xml"/><Relationship Id="rId10" Type="http://schemas.openxmlformats.org/officeDocument/2006/relationships/tags" Target="../tags/tag98.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111.xml"/><Relationship Id="rId8" Type="http://schemas.openxmlformats.org/officeDocument/2006/relationships/tags" Target="../tags/tag110.xml"/><Relationship Id="rId7" Type="http://schemas.openxmlformats.org/officeDocument/2006/relationships/tags" Target="../tags/tag109.xml"/><Relationship Id="rId6" Type="http://schemas.openxmlformats.org/officeDocument/2006/relationships/tags" Target="../tags/tag108.xml"/><Relationship Id="rId5" Type="http://schemas.openxmlformats.org/officeDocument/2006/relationships/tags" Target="../tags/tag107.xml"/><Relationship Id="rId4" Type="http://schemas.openxmlformats.org/officeDocument/2006/relationships/tags" Target="../tags/tag106.xml"/><Relationship Id="rId3" Type="http://schemas.openxmlformats.org/officeDocument/2006/relationships/tags" Target="../tags/tag105.xml"/><Relationship Id="rId2" Type="http://schemas.openxmlformats.org/officeDocument/2006/relationships/tags" Target="../tags/tag104.xml"/><Relationship Id="rId13" Type="http://schemas.openxmlformats.org/officeDocument/2006/relationships/tags" Target="../tags/tag115.xml"/><Relationship Id="rId12" Type="http://schemas.openxmlformats.org/officeDocument/2006/relationships/tags" Target="../tags/tag114.xml"/><Relationship Id="rId11" Type="http://schemas.openxmlformats.org/officeDocument/2006/relationships/tags" Target="../tags/tag113.xml"/><Relationship Id="rId10" Type="http://schemas.openxmlformats.org/officeDocument/2006/relationships/tags" Target="../tags/tag112.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9" Type="http://schemas.openxmlformats.org/officeDocument/2006/relationships/tags" Target="../tags/tag123.xml"/><Relationship Id="rId8" Type="http://schemas.openxmlformats.org/officeDocument/2006/relationships/tags" Target="../tags/tag122.xml"/><Relationship Id="rId7" Type="http://schemas.openxmlformats.org/officeDocument/2006/relationships/tags" Target="../tags/tag121.xml"/><Relationship Id="rId6" Type="http://schemas.openxmlformats.org/officeDocument/2006/relationships/tags" Target="../tags/tag120.xml"/><Relationship Id="rId5" Type="http://schemas.openxmlformats.org/officeDocument/2006/relationships/tags" Target="../tags/tag119.xml"/><Relationship Id="rId4" Type="http://schemas.openxmlformats.org/officeDocument/2006/relationships/tags" Target="../tags/tag118.xml"/><Relationship Id="rId3" Type="http://schemas.openxmlformats.org/officeDocument/2006/relationships/tags" Target="../tags/tag117.xml"/><Relationship Id="rId2" Type="http://schemas.openxmlformats.org/officeDocument/2006/relationships/tags" Target="../tags/tag116.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131.xml"/><Relationship Id="rId8" Type="http://schemas.openxmlformats.org/officeDocument/2006/relationships/tags" Target="../tags/tag130.xml"/><Relationship Id="rId7" Type="http://schemas.openxmlformats.org/officeDocument/2006/relationships/tags" Target="../tags/tag129.xml"/><Relationship Id="rId6" Type="http://schemas.openxmlformats.org/officeDocument/2006/relationships/tags" Target="../tags/tag128.xml"/><Relationship Id="rId5" Type="http://schemas.openxmlformats.org/officeDocument/2006/relationships/tags" Target="../tags/tag127.xml"/><Relationship Id="rId4" Type="http://schemas.openxmlformats.org/officeDocument/2006/relationships/tags" Target="../tags/tag126.xml"/><Relationship Id="rId3" Type="http://schemas.openxmlformats.org/officeDocument/2006/relationships/tags" Target="../tags/tag125.xml"/><Relationship Id="rId2" Type="http://schemas.openxmlformats.org/officeDocument/2006/relationships/tags" Target="../tags/tag124.xml"/><Relationship Id="rId10" Type="http://schemas.openxmlformats.org/officeDocument/2006/relationships/tags" Target="../tags/tag132.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140.xml"/><Relationship Id="rId8" Type="http://schemas.openxmlformats.org/officeDocument/2006/relationships/tags" Target="../tags/tag139.xml"/><Relationship Id="rId7" Type="http://schemas.openxmlformats.org/officeDocument/2006/relationships/tags" Target="../tags/tag138.xml"/><Relationship Id="rId6" Type="http://schemas.openxmlformats.org/officeDocument/2006/relationships/tags" Target="../tags/tag137.xml"/><Relationship Id="rId5" Type="http://schemas.openxmlformats.org/officeDocument/2006/relationships/tags" Target="../tags/tag136.xml"/><Relationship Id="rId4" Type="http://schemas.openxmlformats.org/officeDocument/2006/relationships/tags" Target="../tags/tag135.xml"/><Relationship Id="rId3" Type="http://schemas.openxmlformats.org/officeDocument/2006/relationships/tags" Target="../tags/tag134.xml"/><Relationship Id="rId2" Type="http://schemas.openxmlformats.org/officeDocument/2006/relationships/tags" Target="../tags/tag133.xml"/><Relationship Id="rId15" Type="http://schemas.openxmlformats.org/officeDocument/2006/relationships/tags" Target="../tags/tag146.xml"/><Relationship Id="rId14" Type="http://schemas.openxmlformats.org/officeDocument/2006/relationships/tags" Target="../tags/tag145.xml"/><Relationship Id="rId13" Type="http://schemas.openxmlformats.org/officeDocument/2006/relationships/tags" Target="../tags/tag144.xml"/><Relationship Id="rId12" Type="http://schemas.openxmlformats.org/officeDocument/2006/relationships/tags" Target="../tags/tag143.xml"/><Relationship Id="rId11" Type="http://schemas.openxmlformats.org/officeDocument/2006/relationships/tags" Target="../tags/tag142.xml"/><Relationship Id="rId10" Type="http://schemas.openxmlformats.org/officeDocument/2006/relationships/tags" Target="../tags/tag141.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54.xml"/><Relationship Id="rId8" Type="http://schemas.openxmlformats.org/officeDocument/2006/relationships/tags" Target="../tags/tag153.xml"/><Relationship Id="rId7" Type="http://schemas.openxmlformats.org/officeDocument/2006/relationships/tags" Target="../tags/tag152.xml"/><Relationship Id="rId6" Type="http://schemas.openxmlformats.org/officeDocument/2006/relationships/tags" Target="../tags/tag151.xml"/><Relationship Id="rId5" Type="http://schemas.openxmlformats.org/officeDocument/2006/relationships/tags" Target="../tags/tag150.xml"/><Relationship Id="rId4" Type="http://schemas.openxmlformats.org/officeDocument/2006/relationships/tags" Target="../tags/tag149.xml"/><Relationship Id="rId3" Type="http://schemas.openxmlformats.org/officeDocument/2006/relationships/tags" Target="../tags/tag148.xml"/><Relationship Id="rId2" Type="http://schemas.openxmlformats.org/officeDocument/2006/relationships/tags" Target="../tags/tag147.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162.xml"/><Relationship Id="rId8" Type="http://schemas.openxmlformats.org/officeDocument/2006/relationships/tags" Target="../tags/tag161.xml"/><Relationship Id="rId7" Type="http://schemas.openxmlformats.org/officeDocument/2006/relationships/tags" Target="../tags/tag160.xml"/><Relationship Id="rId6" Type="http://schemas.openxmlformats.org/officeDocument/2006/relationships/tags" Target="../tags/tag159.xml"/><Relationship Id="rId5" Type="http://schemas.openxmlformats.org/officeDocument/2006/relationships/tags" Target="../tags/tag158.xml"/><Relationship Id="rId4" Type="http://schemas.openxmlformats.org/officeDocument/2006/relationships/tags" Target="../tags/tag157.xml"/><Relationship Id="rId3" Type="http://schemas.openxmlformats.org/officeDocument/2006/relationships/tags" Target="../tags/tag156.xml"/><Relationship Id="rId2" Type="http://schemas.openxmlformats.org/officeDocument/2006/relationships/tags" Target="../tags/tag155.xml"/><Relationship Id="rId12" Type="http://schemas.openxmlformats.org/officeDocument/2006/relationships/tags" Target="../tags/tag165.xml"/><Relationship Id="rId11" Type="http://schemas.openxmlformats.org/officeDocument/2006/relationships/tags" Target="../tags/tag164.xml"/><Relationship Id="rId10" Type="http://schemas.openxmlformats.org/officeDocument/2006/relationships/tags" Target="../tags/tag163.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173.xml"/><Relationship Id="rId8" Type="http://schemas.openxmlformats.org/officeDocument/2006/relationships/tags" Target="../tags/tag172.xml"/><Relationship Id="rId7" Type="http://schemas.openxmlformats.org/officeDocument/2006/relationships/tags" Target="../tags/tag171.xml"/><Relationship Id="rId6" Type="http://schemas.openxmlformats.org/officeDocument/2006/relationships/tags" Target="../tags/tag170.xml"/><Relationship Id="rId5" Type="http://schemas.openxmlformats.org/officeDocument/2006/relationships/tags" Target="../tags/tag169.xml"/><Relationship Id="rId4" Type="http://schemas.openxmlformats.org/officeDocument/2006/relationships/tags" Target="../tags/tag168.xml"/><Relationship Id="rId3" Type="http://schemas.openxmlformats.org/officeDocument/2006/relationships/tags" Target="../tags/tag167.xml"/><Relationship Id="rId2" Type="http://schemas.openxmlformats.org/officeDocument/2006/relationships/tags" Target="../tags/tag166.xml"/><Relationship Id="rId13" Type="http://schemas.openxmlformats.org/officeDocument/2006/relationships/tags" Target="../tags/tag177.xml"/><Relationship Id="rId12" Type="http://schemas.openxmlformats.org/officeDocument/2006/relationships/tags" Target="../tags/tag176.xml"/><Relationship Id="rId11" Type="http://schemas.openxmlformats.org/officeDocument/2006/relationships/tags" Target="../tags/tag175.xml"/><Relationship Id="rId10" Type="http://schemas.openxmlformats.org/officeDocument/2006/relationships/tags" Target="../tags/tag174.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185.xml"/><Relationship Id="rId8" Type="http://schemas.openxmlformats.org/officeDocument/2006/relationships/tags" Target="../tags/tag184.xml"/><Relationship Id="rId7" Type="http://schemas.openxmlformats.org/officeDocument/2006/relationships/tags" Target="../tags/tag183.xml"/><Relationship Id="rId6" Type="http://schemas.openxmlformats.org/officeDocument/2006/relationships/tags" Target="../tags/tag182.xml"/><Relationship Id="rId5" Type="http://schemas.openxmlformats.org/officeDocument/2006/relationships/tags" Target="../tags/tag181.xml"/><Relationship Id="rId4" Type="http://schemas.openxmlformats.org/officeDocument/2006/relationships/tags" Target="../tags/tag180.xml"/><Relationship Id="rId3" Type="http://schemas.openxmlformats.org/officeDocument/2006/relationships/tags" Target="../tags/tag179.xml"/><Relationship Id="rId2" Type="http://schemas.openxmlformats.org/officeDocument/2006/relationships/tags" Target="../tags/tag178.xml"/><Relationship Id="rId15" Type="http://schemas.openxmlformats.org/officeDocument/2006/relationships/tags" Target="../tags/tag191.xml"/><Relationship Id="rId14" Type="http://schemas.openxmlformats.org/officeDocument/2006/relationships/tags" Target="../tags/tag190.xml"/><Relationship Id="rId13" Type="http://schemas.openxmlformats.org/officeDocument/2006/relationships/tags" Target="../tags/tag189.xml"/><Relationship Id="rId12" Type="http://schemas.openxmlformats.org/officeDocument/2006/relationships/tags" Target="../tags/tag188.xml"/><Relationship Id="rId11" Type="http://schemas.openxmlformats.org/officeDocument/2006/relationships/tags" Target="../tags/tag187.xml"/><Relationship Id="rId10" Type="http://schemas.openxmlformats.org/officeDocument/2006/relationships/tags" Target="../tags/tag186.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7" Type="http://schemas.openxmlformats.org/officeDocument/2006/relationships/tags" Target="../tags/tag197.xml"/><Relationship Id="rId6" Type="http://schemas.openxmlformats.org/officeDocument/2006/relationships/tags" Target="../tags/tag196.xml"/><Relationship Id="rId5" Type="http://schemas.openxmlformats.org/officeDocument/2006/relationships/tags" Target="../tags/tag195.xml"/><Relationship Id="rId4" Type="http://schemas.openxmlformats.org/officeDocument/2006/relationships/tags" Target="../tags/tag194.xml"/><Relationship Id="rId3" Type="http://schemas.openxmlformats.org/officeDocument/2006/relationships/tags" Target="../tags/tag193.xml"/><Relationship Id="rId2" Type="http://schemas.openxmlformats.org/officeDocument/2006/relationships/tags" Target="../tags/tag192.xml"/><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9" Type="http://schemas.openxmlformats.org/officeDocument/2006/relationships/tags" Target="../tags/tag205.xml"/><Relationship Id="rId8" Type="http://schemas.openxmlformats.org/officeDocument/2006/relationships/tags" Target="../tags/tag204.xml"/><Relationship Id="rId7" Type="http://schemas.openxmlformats.org/officeDocument/2006/relationships/tags" Target="../tags/tag203.xml"/><Relationship Id="rId6" Type="http://schemas.openxmlformats.org/officeDocument/2006/relationships/tags" Target="../tags/tag202.xml"/><Relationship Id="rId5" Type="http://schemas.openxmlformats.org/officeDocument/2006/relationships/tags" Target="../tags/tag201.xml"/><Relationship Id="rId4" Type="http://schemas.openxmlformats.org/officeDocument/2006/relationships/tags" Target="../tags/tag200.xml"/><Relationship Id="rId3" Type="http://schemas.openxmlformats.org/officeDocument/2006/relationships/tags" Target="../tags/tag199.xml"/><Relationship Id="rId2" Type="http://schemas.openxmlformats.org/officeDocument/2006/relationships/tags" Target="../tags/tag198.xml"/><Relationship Id="rId11" Type="http://schemas.openxmlformats.org/officeDocument/2006/relationships/tags" Target="../tags/tag207.xml"/><Relationship Id="rId10" Type="http://schemas.openxmlformats.org/officeDocument/2006/relationships/tags" Target="../tags/tag206.xml"/><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9" Type="http://schemas.openxmlformats.org/officeDocument/2006/relationships/tags" Target="../tags/tag215.xml"/><Relationship Id="rId8" Type="http://schemas.openxmlformats.org/officeDocument/2006/relationships/tags" Target="../tags/tag214.xml"/><Relationship Id="rId7" Type="http://schemas.openxmlformats.org/officeDocument/2006/relationships/tags" Target="../tags/tag213.xml"/><Relationship Id="rId6" Type="http://schemas.openxmlformats.org/officeDocument/2006/relationships/tags" Target="../tags/tag212.xml"/><Relationship Id="rId5" Type="http://schemas.openxmlformats.org/officeDocument/2006/relationships/tags" Target="../tags/tag211.xml"/><Relationship Id="rId4" Type="http://schemas.openxmlformats.org/officeDocument/2006/relationships/tags" Target="../tags/tag210.xml"/><Relationship Id="rId3" Type="http://schemas.openxmlformats.org/officeDocument/2006/relationships/tags" Target="../tags/tag209.xml"/><Relationship Id="rId2" Type="http://schemas.openxmlformats.org/officeDocument/2006/relationships/tags" Target="../tags/tag208.xml"/><Relationship Id="rId17" Type="http://schemas.openxmlformats.org/officeDocument/2006/relationships/tags" Target="../tags/tag223.xml"/><Relationship Id="rId16" Type="http://schemas.openxmlformats.org/officeDocument/2006/relationships/tags" Target="../tags/tag222.xml"/><Relationship Id="rId15" Type="http://schemas.openxmlformats.org/officeDocument/2006/relationships/tags" Target="../tags/tag221.xml"/><Relationship Id="rId14" Type="http://schemas.openxmlformats.org/officeDocument/2006/relationships/tags" Target="../tags/tag220.xml"/><Relationship Id="rId13" Type="http://schemas.openxmlformats.org/officeDocument/2006/relationships/tags" Target="../tags/tag219.xml"/><Relationship Id="rId12" Type="http://schemas.openxmlformats.org/officeDocument/2006/relationships/tags" Target="../tags/tag218.xml"/><Relationship Id="rId11" Type="http://schemas.openxmlformats.org/officeDocument/2006/relationships/tags" Target="../tags/tag217.xml"/><Relationship Id="rId10" Type="http://schemas.openxmlformats.org/officeDocument/2006/relationships/tags" Target="../tags/tag216.xml"/><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9" Type="http://schemas.openxmlformats.org/officeDocument/2006/relationships/tags" Target="../tags/tag231.xml"/><Relationship Id="rId8" Type="http://schemas.openxmlformats.org/officeDocument/2006/relationships/tags" Target="../tags/tag230.xml"/><Relationship Id="rId7" Type="http://schemas.openxmlformats.org/officeDocument/2006/relationships/tags" Target="../tags/tag229.xml"/><Relationship Id="rId6" Type="http://schemas.openxmlformats.org/officeDocument/2006/relationships/tags" Target="../tags/tag228.xml"/><Relationship Id="rId5" Type="http://schemas.openxmlformats.org/officeDocument/2006/relationships/tags" Target="../tags/tag227.xml"/><Relationship Id="rId4" Type="http://schemas.openxmlformats.org/officeDocument/2006/relationships/tags" Target="../tags/tag226.xml"/><Relationship Id="rId3" Type="http://schemas.openxmlformats.org/officeDocument/2006/relationships/tags" Target="../tags/tag225.xml"/><Relationship Id="rId2" Type="http://schemas.openxmlformats.org/officeDocument/2006/relationships/tags" Target="../tags/tag224.xml"/><Relationship Id="rId15" Type="http://schemas.openxmlformats.org/officeDocument/2006/relationships/tags" Target="../tags/tag237.xml"/><Relationship Id="rId14" Type="http://schemas.openxmlformats.org/officeDocument/2006/relationships/tags" Target="../tags/tag236.xml"/><Relationship Id="rId13" Type="http://schemas.openxmlformats.org/officeDocument/2006/relationships/tags" Target="../tags/tag235.xml"/><Relationship Id="rId12" Type="http://schemas.openxmlformats.org/officeDocument/2006/relationships/tags" Target="../tags/tag234.xml"/><Relationship Id="rId11" Type="http://schemas.openxmlformats.org/officeDocument/2006/relationships/tags" Target="../tags/tag233.xml"/><Relationship Id="rId10" Type="http://schemas.openxmlformats.org/officeDocument/2006/relationships/tags" Target="../tags/tag232.xml"/><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9" Type="http://schemas.openxmlformats.org/officeDocument/2006/relationships/tags" Target="../tags/tag245.xml"/><Relationship Id="rId8" Type="http://schemas.openxmlformats.org/officeDocument/2006/relationships/tags" Target="../tags/tag244.xml"/><Relationship Id="rId7" Type="http://schemas.openxmlformats.org/officeDocument/2006/relationships/tags" Target="../tags/tag243.xml"/><Relationship Id="rId6" Type="http://schemas.openxmlformats.org/officeDocument/2006/relationships/tags" Target="../tags/tag242.xml"/><Relationship Id="rId5" Type="http://schemas.openxmlformats.org/officeDocument/2006/relationships/tags" Target="../tags/tag241.xml"/><Relationship Id="rId4" Type="http://schemas.openxmlformats.org/officeDocument/2006/relationships/tags" Target="../tags/tag240.xml"/><Relationship Id="rId3" Type="http://schemas.openxmlformats.org/officeDocument/2006/relationships/tags" Target="../tags/tag239.xml"/><Relationship Id="rId2" Type="http://schemas.openxmlformats.org/officeDocument/2006/relationships/tags" Target="../tags/tag238.xml"/><Relationship Id="rId10" Type="http://schemas.openxmlformats.org/officeDocument/2006/relationships/tags" Target="../tags/tag246.xml"/><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7" Type="http://schemas.openxmlformats.org/officeDocument/2006/relationships/tags" Target="../tags/tag250.xml"/><Relationship Id="rId6" Type="http://schemas.openxmlformats.org/officeDocument/2006/relationships/tags" Target="../tags/tag249.xml"/><Relationship Id="rId5" Type="http://schemas.openxmlformats.org/officeDocument/2006/relationships/tags" Target="../tags/tag248.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247.xml"/><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9" Type="http://schemas.openxmlformats.org/officeDocument/2006/relationships/tags" Target="../tags/tag258.xml"/><Relationship Id="rId8" Type="http://schemas.openxmlformats.org/officeDocument/2006/relationships/tags" Target="../tags/tag257.xml"/><Relationship Id="rId7" Type="http://schemas.openxmlformats.org/officeDocument/2006/relationships/tags" Target="../tags/tag256.xml"/><Relationship Id="rId6" Type="http://schemas.openxmlformats.org/officeDocument/2006/relationships/tags" Target="../tags/tag255.xml"/><Relationship Id="rId5" Type="http://schemas.openxmlformats.org/officeDocument/2006/relationships/tags" Target="../tags/tag254.xml"/><Relationship Id="rId4" Type="http://schemas.openxmlformats.org/officeDocument/2006/relationships/tags" Target="../tags/tag253.xml"/><Relationship Id="rId3" Type="http://schemas.openxmlformats.org/officeDocument/2006/relationships/tags" Target="../tags/tag252.xml"/><Relationship Id="rId24" Type="http://schemas.openxmlformats.org/officeDocument/2006/relationships/tags" Target="../tags/tag273.xml"/><Relationship Id="rId23" Type="http://schemas.openxmlformats.org/officeDocument/2006/relationships/tags" Target="../tags/tag272.xml"/><Relationship Id="rId22" Type="http://schemas.openxmlformats.org/officeDocument/2006/relationships/tags" Target="../tags/tag271.xml"/><Relationship Id="rId21" Type="http://schemas.openxmlformats.org/officeDocument/2006/relationships/tags" Target="../tags/tag270.xml"/><Relationship Id="rId20" Type="http://schemas.openxmlformats.org/officeDocument/2006/relationships/tags" Target="../tags/tag269.xml"/><Relationship Id="rId2" Type="http://schemas.openxmlformats.org/officeDocument/2006/relationships/tags" Target="../tags/tag251.xml"/><Relationship Id="rId19" Type="http://schemas.openxmlformats.org/officeDocument/2006/relationships/tags" Target="../tags/tag268.xml"/><Relationship Id="rId18" Type="http://schemas.openxmlformats.org/officeDocument/2006/relationships/tags" Target="../tags/tag267.xml"/><Relationship Id="rId17" Type="http://schemas.openxmlformats.org/officeDocument/2006/relationships/tags" Target="../tags/tag266.xml"/><Relationship Id="rId16" Type="http://schemas.openxmlformats.org/officeDocument/2006/relationships/tags" Target="../tags/tag265.xml"/><Relationship Id="rId15" Type="http://schemas.openxmlformats.org/officeDocument/2006/relationships/tags" Target="../tags/tag264.xml"/><Relationship Id="rId14" Type="http://schemas.openxmlformats.org/officeDocument/2006/relationships/tags" Target="../tags/tag263.xml"/><Relationship Id="rId13" Type="http://schemas.openxmlformats.org/officeDocument/2006/relationships/tags" Target="../tags/tag262.xml"/><Relationship Id="rId12" Type="http://schemas.openxmlformats.org/officeDocument/2006/relationships/tags" Target="../tags/tag261.xml"/><Relationship Id="rId11" Type="http://schemas.openxmlformats.org/officeDocument/2006/relationships/tags" Target="../tags/tag260.xml"/><Relationship Id="rId10" Type="http://schemas.openxmlformats.org/officeDocument/2006/relationships/tags" Target="../tags/tag259.xml"/><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6" Type="http://schemas.openxmlformats.org/officeDocument/2006/relationships/tags" Target="../tags/tag278.xml"/><Relationship Id="rId5" Type="http://schemas.openxmlformats.org/officeDocument/2006/relationships/tags" Target="../tags/tag277.xml"/><Relationship Id="rId4" Type="http://schemas.openxmlformats.org/officeDocument/2006/relationships/tags" Target="../tags/tag276.xml"/><Relationship Id="rId3" Type="http://schemas.openxmlformats.org/officeDocument/2006/relationships/tags" Target="../tags/tag275.xml"/><Relationship Id="rId2" Type="http://schemas.openxmlformats.org/officeDocument/2006/relationships/tags" Target="../tags/tag274.xml"/><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9" Type="http://schemas.openxmlformats.org/officeDocument/2006/relationships/tags" Target="../tags/tag284.xml"/><Relationship Id="rId8" Type="http://schemas.openxmlformats.org/officeDocument/2006/relationships/tags" Target="../tags/tag283.xml"/><Relationship Id="rId7" Type="http://schemas.openxmlformats.org/officeDocument/2006/relationships/tags" Target="../tags/tag282.xml"/><Relationship Id="rId6" Type="http://schemas.openxmlformats.org/officeDocument/2006/relationships/tags" Target="../tags/tag281.xml"/><Relationship Id="rId5" Type="http://schemas.openxmlformats.org/officeDocument/2006/relationships/tags" Target="../tags/tag280.xml"/><Relationship Id="rId4" Type="http://schemas.microsoft.com/office/2007/relationships/hdphoto" Target="../media/image5.wdp"/><Relationship Id="rId3" Type="http://schemas.openxmlformats.org/officeDocument/2006/relationships/image" Target="../media/image4.png"/><Relationship Id="rId21" Type="http://schemas.openxmlformats.org/officeDocument/2006/relationships/tags" Target="../tags/tag296.xml"/><Relationship Id="rId20" Type="http://schemas.openxmlformats.org/officeDocument/2006/relationships/tags" Target="../tags/tag295.xml"/><Relationship Id="rId2" Type="http://schemas.openxmlformats.org/officeDocument/2006/relationships/tags" Target="../tags/tag279.xml"/><Relationship Id="rId19" Type="http://schemas.openxmlformats.org/officeDocument/2006/relationships/tags" Target="../tags/tag294.xml"/><Relationship Id="rId18" Type="http://schemas.openxmlformats.org/officeDocument/2006/relationships/tags" Target="../tags/tag293.xml"/><Relationship Id="rId17" Type="http://schemas.openxmlformats.org/officeDocument/2006/relationships/tags" Target="../tags/tag292.xml"/><Relationship Id="rId16" Type="http://schemas.openxmlformats.org/officeDocument/2006/relationships/tags" Target="../tags/tag291.xml"/><Relationship Id="rId15" Type="http://schemas.openxmlformats.org/officeDocument/2006/relationships/tags" Target="../tags/tag290.xml"/><Relationship Id="rId14" Type="http://schemas.openxmlformats.org/officeDocument/2006/relationships/tags" Target="../tags/tag289.xml"/><Relationship Id="rId13" Type="http://schemas.openxmlformats.org/officeDocument/2006/relationships/tags" Target="../tags/tag288.xml"/><Relationship Id="rId12" Type="http://schemas.openxmlformats.org/officeDocument/2006/relationships/tags" Target="../tags/tag287.xml"/><Relationship Id="rId11" Type="http://schemas.openxmlformats.org/officeDocument/2006/relationships/tags" Target="../tags/tag286.xml"/><Relationship Id="rId10" Type="http://schemas.openxmlformats.org/officeDocument/2006/relationships/tags" Target="../tags/tag285.xml"/><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7" Type="http://schemas.openxmlformats.org/officeDocument/2006/relationships/tags" Target="../tags/tag302.xml"/><Relationship Id="rId6" Type="http://schemas.openxmlformats.org/officeDocument/2006/relationships/tags" Target="../tags/tag301.xml"/><Relationship Id="rId5" Type="http://schemas.openxmlformats.org/officeDocument/2006/relationships/tags" Target="../tags/tag300.xml"/><Relationship Id="rId4" Type="http://schemas.openxmlformats.org/officeDocument/2006/relationships/tags" Target="../tags/tag299.xml"/><Relationship Id="rId3" Type="http://schemas.openxmlformats.org/officeDocument/2006/relationships/tags" Target="../tags/tag298.xml"/><Relationship Id="rId2" Type="http://schemas.openxmlformats.org/officeDocument/2006/relationships/tags" Target="../tags/tag297.xml"/><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9" Type="http://schemas.openxmlformats.org/officeDocument/2006/relationships/tags" Target="../tags/tag310.xml"/><Relationship Id="rId8" Type="http://schemas.openxmlformats.org/officeDocument/2006/relationships/tags" Target="../tags/tag309.xml"/><Relationship Id="rId7" Type="http://schemas.openxmlformats.org/officeDocument/2006/relationships/tags" Target="../tags/tag308.xml"/><Relationship Id="rId6" Type="http://schemas.openxmlformats.org/officeDocument/2006/relationships/tags" Target="../tags/tag307.xml"/><Relationship Id="rId5" Type="http://schemas.openxmlformats.org/officeDocument/2006/relationships/tags" Target="../tags/tag306.xml"/><Relationship Id="rId4" Type="http://schemas.openxmlformats.org/officeDocument/2006/relationships/tags" Target="../tags/tag305.xml"/><Relationship Id="rId3" Type="http://schemas.openxmlformats.org/officeDocument/2006/relationships/tags" Target="../tags/tag304.xml"/><Relationship Id="rId2" Type="http://schemas.openxmlformats.org/officeDocument/2006/relationships/tags" Target="../tags/tag303.xml"/><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5" Type="http://schemas.openxmlformats.org/officeDocument/2006/relationships/tags" Target="../tags/tag314.xml"/><Relationship Id="rId4" Type="http://schemas.openxmlformats.org/officeDocument/2006/relationships/tags" Target="../tags/tag313.xml"/><Relationship Id="rId3" Type="http://schemas.openxmlformats.org/officeDocument/2006/relationships/tags" Target="../tags/tag312.xml"/><Relationship Id="rId2" Type="http://schemas.openxmlformats.org/officeDocument/2006/relationships/tags" Target="../tags/tag311.xml"/><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4" Type="http://schemas.openxmlformats.org/officeDocument/2006/relationships/tags" Target="../tags/tag317.xml"/><Relationship Id="rId3" Type="http://schemas.openxmlformats.org/officeDocument/2006/relationships/tags" Target="../tags/tag316.xml"/><Relationship Id="rId2" Type="http://schemas.openxmlformats.org/officeDocument/2006/relationships/tags" Target="../tags/tag315.xml"/><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5" Type="http://schemas.openxmlformats.org/officeDocument/2006/relationships/tags" Target="../tags/tag321.xml"/><Relationship Id="rId4" Type="http://schemas.openxmlformats.org/officeDocument/2006/relationships/tags" Target="../tags/tag320.xml"/><Relationship Id="rId3" Type="http://schemas.openxmlformats.org/officeDocument/2006/relationships/tags" Target="../tags/tag319.xml"/><Relationship Id="rId2" Type="http://schemas.openxmlformats.org/officeDocument/2006/relationships/tags" Target="../tags/tag318.xml"/><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6" Type="http://schemas.openxmlformats.org/officeDocument/2006/relationships/tags" Target="../tags/tag326.xml"/><Relationship Id="rId5" Type="http://schemas.openxmlformats.org/officeDocument/2006/relationships/tags" Target="../tags/tag325.xml"/><Relationship Id="rId4" Type="http://schemas.openxmlformats.org/officeDocument/2006/relationships/tags" Target="../tags/tag324.xml"/><Relationship Id="rId3" Type="http://schemas.openxmlformats.org/officeDocument/2006/relationships/tags" Target="../tags/tag323.xml"/><Relationship Id="rId2" Type="http://schemas.openxmlformats.org/officeDocument/2006/relationships/tags" Target="../tags/tag322.xml"/><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9" Type="http://schemas.openxmlformats.org/officeDocument/2006/relationships/tags" Target="../tags/tag331.xml"/><Relationship Id="rId8" Type="http://schemas.openxmlformats.org/officeDocument/2006/relationships/tags" Target="../tags/tag330.xml"/><Relationship Id="rId7" Type="http://schemas.openxmlformats.org/officeDocument/2006/relationships/image" Target="../media/image3.jpeg"/><Relationship Id="rId6" Type="http://schemas.openxmlformats.org/officeDocument/2006/relationships/tags" Target="../tags/tag329.xml"/><Relationship Id="rId5" Type="http://schemas.openxmlformats.org/officeDocument/2006/relationships/tags" Target="../tags/tag328.xml"/><Relationship Id="rId4" Type="http://schemas.microsoft.com/office/2007/relationships/hdphoto" Target="../media/image2.wdp"/><Relationship Id="rId3" Type="http://schemas.openxmlformats.org/officeDocument/2006/relationships/image" Target="../media/image1.png"/><Relationship Id="rId2" Type="http://schemas.openxmlformats.org/officeDocument/2006/relationships/tags" Target="../tags/tag327.xml"/><Relationship Id="rId11" Type="http://schemas.openxmlformats.org/officeDocument/2006/relationships/tags" Target="../tags/tag333.xml"/><Relationship Id="rId10" Type="http://schemas.openxmlformats.org/officeDocument/2006/relationships/tags" Target="../tags/tag332.xml"/><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7" Type="http://schemas.openxmlformats.org/officeDocument/2006/relationships/tags" Target="../tags/tag337.xml"/><Relationship Id="rId6" Type="http://schemas.openxmlformats.org/officeDocument/2006/relationships/tags" Target="../tags/tag336.xml"/><Relationship Id="rId5" Type="http://schemas.openxmlformats.org/officeDocument/2006/relationships/tags" Target="../tags/tag335.xml"/><Relationship Id="rId4" Type="http://schemas.microsoft.com/office/2007/relationships/hdphoto" Target="../media/image5.wdp"/><Relationship Id="rId3" Type="http://schemas.openxmlformats.org/officeDocument/2006/relationships/image" Target="../media/image4.png"/><Relationship Id="rId2" Type="http://schemas.openxmlformats.org/officeDocument/2006/relationships/tags" Target="../tags/tag334.xml"/><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9" Type="http://schemas.openxmlformats.org/officeDocument/2006/relationships/tags" Target="../tags/tag342.xml"/><Relationship Id="rId8" Type="http://schemas.openxmlformats.org/officeDocument/2006/relationships/tags" Target="../tags/tag341.xml"/><Relationship Id="rId7" Type="http://schemas.openxmlformats.org/officeDocument/2006/relationships/image" Target="../media/image3.jpeg"/><Relationship Id="rId6" Type="http://schemas.openxmlformats.org/officeDocument/2006/relationships/tags" Target="../tags/tag340.xml"/><Relationship Id="rId5" Type="http://schemas.openxmlformats.org/officeDocument/2006/relationships/tags" Target="../tags/tag339.xml"/><Relationship Id="rId4" Type="http://schemas.microsoft.com/office/2007/relationships/hdphoto" Target="../media/image2.wdp"/><Relationship Id="rId3" Type="http://schemas.openxmlformats.org/officeDocument/2006/relationships/image" Target="../media/image1.png"/><Relationship Id="rId2" Type="http://schemas.openxmlformats.org/officeDocument/2006/relationships/tags" Target="../tags/tag338.xml"/><Relationship Id="rId10" Type="http://schemas.openxmlformats.org/officeDocument/2006/relationships/tags" Target="../tags/tag343.xml"/><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968" y="136131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3968" y="384098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184" y="523097"/>
            <a:ext cx="10515600" cy="58118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userDrawn="1">
  <p:cSld name="结束页_1_4">
    <p:bg>
      <p:bgRef idx="1001">
        <a:schemeClr val="bg2"/>
      </p:bgRef>
    </p:bg>
    <p:spTree>
      <p:nvGrpSpPr>
        <p:cNvPr id="1" name=""/>
        <p:cNvGrpSpPr/>
        <p:nvPr/>
      </p:nvGrpSpPr>
      <p:grpSpPr>
        <a:xfrm>
          <a:off x="0" y="0"/>
          <a:ext cx="0" cy="0"/>
          <a:chOff x="0" y="0"/>
          <a:chExt cx="0" cy="0"/>
        </a:xfrm>
      </p:grpSpPr>
      <p:pic>
        <p:nvPicPr>
          <p:cNvPr id="6" name="图片 5"/>
          <p:cNvPicPr>
            <a:picLocks noChangeAspect="1"/>
          </p:cNvPicPr>
          <p:nvPr userDrawn="1">
            <p:custDataLst>
              <p:tags r:id="rId2"/>
            </p:custDataLst>
          </p:nvPr>
        </p:nvPicPr>
        <p:blipFill rotWithShape="1">
          <a:blip r:embed="rId3" cstate="screen">
            <a:grayscl/>
            <a:extLst>
              <a:ext uri="{BEBA8EAE-BF5A-486C-A8C5-ECC9F3942E4B}">
                <a14:imgProps xmlns:a14="http://schemas.microsoft.com/office/drawing/2010/main">
                  <a14:imgLayer r:embed="rId4">
                    <a14:imgEffect>
                      <a14:brightnessContrast bright="-20000"/>
                    </a14:imgEffect>
                  </a14:imgLayer>
                </a14:imgProps>
              </a:ext>
            </a:extLst>
          </a:blip>
          <a:srcRect/>
          <a:stretch>
            <a:fillRect/>
          </a:stretch>
        </p:blipFill>
        <p:spPr>
          <a:xfrm>
            <a:off x="0" y="0"/>
            <a:ext cx="12192000" cy="6858000"/>
          </a:xfrm>
          <a:prstGeom prst="rect">
            <a:avLst/>
          </a:prstGeom>
        </p:spPr>
      </p:pic>
      <p:sp>
        <p:nvSpPr>
          <p:cNvPr id="7" name="矩形 6"/>
          <p:cNvSpPr/>
          <p:nvPr userDrawn="1">
            <p:custDataLst>
              <p:tags r:id="rId5"/>
            </p:custDataLst>
          </p:nvPr>
        </p:nvSpPr>
        <p:spPr>
          <a:xfrm>
            <a:off x="0" y="0"/>
            <a:ext cx="12192000" cy="6858000"/>
          </a:xfrm>
          <a:prstGeom prst="rect">
            <a:avLst/>
          </a:prstGeom>
          <a:solidFill>
            <a:schemeClr val="tx1">
              <a:lumMod val="89999"/>
              <a:lumOff val="1000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latin typeface="微软雅黑" panose="020B0503020204020204" charset="-122"/>
              <a:ea typeface="微软雅黑" panose="020B0503020204020204" charset="-122"/>
              <a:sym typeface="微软雅黑" panose="020B0503020204020204" charset="-122"/>
            </a:endParaRPr>
          </a:p>
        </p:txBody>
      </p:sp>
      <p:pic>
        <p:nvPicPr>
          <p:cNvPr id="8" name="图片 5"/>
          <p:cNvPicPr>
            <a:picLocks noChangeAspect="1"/>
          </p:cNvPicPr>
          <p:nvPr userDrawn="1">
            <p:custDataLst>
              <p:tags r:id="rId6"/>
            </p:custDataLst>
          </p:nvPr>
        </p:nvPicPr>
        <p:blipFill rotWithShape="1">
          <a:blip r:embed="rId7" cstate="screen"/>
          <a:srcRect/>
          <a:stretch>
            <a:fillRect/>
          </a:stretch>
        </p:blipFill>
        <p:spPr>
          <a:xfrm>
            <a:off x="-1" y="1"/>
            <a:ext cx="12192002" cy="6858000"/>
          </a:xfrm>
          <a:prstGeom prst="rect">
            <a:avLst/>
          </a:prstGeom>
        </p:spPr>
      </p:pic>
      <p:sp>
        <p:nvSpPr>
          <p:cNvPr id="2" name="矩形 1"/>
          <p:cNvSpPr/>
          <p:nvPr userDrawn="1">
            <p:custDataLst>
              <p:tags r:id="rId8"/>
            </p:custDataLst>
          </p:nvPr>
        </p:nvSpPr>
        <p:spPr>
          <a:xfrm>
            <a:off x="0" y="0"/>
            <a:ext cx="12192000" cy="6857999"/>
          </a:xfrm>
          <a:prstGeom prst="rect">
            <a:avLst/>
          </a:prstGeom>
          <a:gradFill>
            <a:gsLst>
              <a:gs pos="0">
                <a:schemeClr val="bg2">
                  <a:alpha val="44000"/>
                </a:schemeClr>
              </a:gs>
              <a:gs pos="100000">
                <a:schemeClr val="bg2">
                  <a:alpha val="97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charset="-122"/>
              <a:ea typeface="微软雅黑" panose="020B0503020204020204" charset="-122"/>
              <a:sym typeface="微软雅黑" panose="020B0503020204020204" charset="-122"/>
            </a:endParaRPr>
          </a:p>
        </p:txBody>
      </p:sp>
      <p:sp>
        <p:nvSpPr>
          <p:cNvPr id="12" name="Subtitle 11"/>
          <p:cNvSpPr>
            <a:spLocks noGrp="1"/>
          </p:cNvSpPr>
          <p:nvPr>
            <p:ph type="body" idx="16386" hasCustomPrompt="1"/>
            <p:custDataLst>
              <p:tags r:id="rId9"/>
            </p:custDataLst>
          </p:nvPr>
        </p:nvSpPr>
        <p:spPr>
          <a:xfrm>
            <a:off x="3364971" y="2667000"/>
            <a:ext cx="5449358" cy="457200"/>
          </a:xfrm>
          <a:noFill/>
        </p:spPr>
        <p:txBody>
          <a:bodyPr vert="horz" lIns="0" tIns="0" rIns="0" bIns="0" anchor="t">
            <a:normAutofit/>
          </a:bodyPr>
          <a:lstStyle>
            <a:lvl1pPr marL="0" indent="0" algn="ctr">
              <a:lnSpc>
                <a:spcPct val="125000"/>
              </a:lnSpc>
              <a:spcBef>
                <a:spcPct val="0"/>
              </a:spcBef>
              <a:spcAft>
                <a:spcPct val="0"/>
              </a:spcAft>
              <a:buNone/>
              <a:defRPr sz="2400" b="0" spc="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THE END</a:t>
            </a:r>
            <a:endParaRPr lang="zh-CN" altLang="en-US"/>
          </a:p>
        </p:txBody>
      </p:sp>
      <p:sp>
        <p:nvSpPr>
          <p:cNvPr id="10" name="标题 4"/>
          <p:cNvSpPr>
            <a:spLocks noGrp="1"/>
          </p:cNvSpPr>
          <p:nvPr>
            <p:ph type="ctrTitle" idx="16385" hasCustomPrompt="1"/>
            <p:custDataLst>
              <p:tags r:id="rId10"/>
            </p:custDataLst>
          </p:nvPr>
        </p:nvSpPr>
        <p:spPr>
          <a:xfrm>
            <a:off x="3364089" y="3175000"/>
            <a:ext cx="5451122" cy="1016000"/>
          </a:xfrm>
        </p:spPr>
        <p:txBody>
          <a:bodyPr vert="horz" wrap="square" lIns="0" tIns="0" rIns="0" bIns="0" anchor="t" anchorCtr="0">
            <a:normAutofit/>
          </a:bodyPr>
          <a:lstStyle>
            <a:lvl1pPr marL="0" indent="0" algn="ctr">
              <a:lnSpc>
                <a:spcPct val="100000"/>
              </a:lnSpc>
              <a:spcBef>
                <a:spcPct val="0"/>
              </a:spcBef>
              <a:spcAft>
                <a:spcPct val="0"/>
              </a:spcAft>
              <a:buNone/>
              <a:defRPr sz="6400" spc="0">
                <a:solidFill>
                  <a:schemeClr val="tx1"/>
                </a:solidFill>
              </a:defRPr>
            </a:lvl1pPr>
          </a:lstStyle>
          <a:p>
            <a:r>
              <a:rPr lang="zh-CN" altLang="en-US" dirty="0"/>
              <a:t>谢谢观看</a:t>
            </a:r>
            <a:endParaRPr lang="zh-CN" alt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正文页-10008_1">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图片占位符 9"/>
          <p:cNvSpPr>
            <a:spLocks noGrp="1"/>
          </p:cNvSpPr>
          <p:nvPr>
            <p:ph type="pic" idx="16388" hasCustomPrompt="1"/>
            <p:custDataLst>
              <p:tags r:id="rId6"/>
            </p:custDataLst>
          </p:nvPr>
        </p:nvSpPr>
        <p:spPr>
          <a:xfrm>
            <a:off x="5334000" y="2565400"/>
            <a:ext cx="1524000" cy="1524000"/>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1" name="文本占位符 10"/>
          <p:cNvSpPr>
            <a:spLocks noGrp="1"/>
          </p:cNvSpPr>
          <p:nvPr>
            <p:ph type="body" idx="16386" hasCustomPrompt="1"/>
            <p:custDataLst>
              <p:tags r:id="rId7"/>
            </p:custDataLst>
          </p:nvPr>
        </p:nvSpPr>
        <p:spPr>
          <a:xfrm>
            <a:off x="609600" y="4343400"/>
            <a:ext cx="10972800" cy="406400"/>
          </a:xfr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3" name="文本占位符 12"/>
          <p:cNvSpPr>
            <a:spLocks noGrp="1"/>
          </p:cNvSpPr>
          <p:nvPr>
            <p:ph type="body" idx="16387" hasCustomPrompt="1"/>
            <p:custDataLst>
              <p:tags r:id="rId8"/>
            </p:custDataLst>
          </p:nvPr>
        </p:nvSpPr>
        <p:spPr>
          <a:xfrm>
            <a:off x="609600" y="4902200"/>
            <a:ext cx="10972800" cy="304800"/>
          </a:xfrm>
          <a:noFill/>
        </p:spPr>
        <p:txBody>
          <a:bodyPr lIns="0" tIns="0" rIns="0" bIns="0" anchor="t">
            <a:normAutofit/>
          </a:bodyPr>
          <a:lstStyle>
            <a:lvl1pPr marL="0" indent="0" algn="ctr">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正文页-10009_2">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内容占位符 9"/>
          <p:cNvSpPr>
            <a:spLocks noGrp="1"/>
          </p:cNvSpPr>
          <p:nvPr>
            <p:ph idx="16388" hasCustomPrompt="1"/>
            <p:custDataLst>
              <p:tags r:id="rId6"/>
            </p:custDataLst>
          </p:nvPr>
        </p:nvSpPr>
        <p:spPr>
          <a:xfrm>
            <a:off x="609600" y="1524000"/>
            <a:ext cx="10972800" cy="3251200"/>
          </a:xfrm>
          <a:custGeom>
            <a:avLst/>
            <a:gdLst>
              <a:gd name="connisteX0" fmla="*/ 0 w 10972800"/>
              <a:gd name="connsiteY0" fmla="*/ 203200 h 3251200"/>
              <a:gd name="connisteX1" fmla="*/ 203200 w 10972800"/>
              <a:gd name="connsiteY1" fmla="*/ 0 h 3251200"/>
              <a:gd name="connisteX2" fmla="*/ 10769600 w 10972800"/>
              <a:gd name="connsiteY2" fmla="*/ 0 h 3251200"/>
              <a:gd name="connisteX3" fmla="*/ 10972800 w 10972800"/>
              <a:gd name="connsiteY3" fmla="*/ 203200 h 3251200"/>
              <a:gd name="connisteX4" fmla="*/ 10972800 w 10972800"/>
              <a:gd name="connsiteY4" fmla="*/ 3048000 h 3251200"/>
              <a:gd name="connisteX5" fmla="*/ 10769600 w 10972800"/>
              <a:gd name="connsiteY5" fmla="*/ 3251200 h 3251200"/>
              <a:gd name="connisteX6" fmla="*/ 203200 w 10972800"/>
              <a:gd name="connsiteY6" fmla="*/ 3251200 h 3251200"/>
              <a:gd name="connisteX7" fmla="*/ 0 w 10972800"/>
              <a:gd name="connsiteY7" fmla="*/ 3048000 h 3251200"/>
              <a:gd name="connisteX8" fmla="*/ 0 w 10972800"/>
              <a:gd name="connsiteY8" fmla="*/ 203200 h 3251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3251200">
                <a:moveTo>
                  <a:pt x="0" y="203200"/>
                </a:moveTo>
                <a:cubicBezTo>
                  <a:pt x="0" y="90976"/>
                  <a:pt x="90976" y="0"/>
                  <a:pt x="203200" y="0"/>
                </a:cubicBezTo>
                <a:lnTo>
                  <a:pt x="10769600" y="0"/>
                </a:lnTo>
                <a:cubicBezTo>
                  <a:pt x="10881824" y="0"/>
                  <a:pt x="10972800" y="90976"/>
                  <a:pt x="10972800" y="203200"/>
                </a:cubicBezTo>
                <a:lnTo>
                  <a:pt x="10972800" y="3048000"/>
                </a:lnTo>
                <a:cubicBezTo>
                  <a:pt x="10972800" y="3160224"/>
                  <a:pt x="10881824" y="3251200"/>
                  <a:pt x="10769600" y="3251200"/>
                </a:cubicBezTo>
                <a:lnTo>
                  <a:pt x="203200" y="3251200"/>
                </a:lnTo>
                <a:cubicBezTo>
                  <a:pt x="90976" y="3251200"/>
                  <a:pt x="0" y="3160224"/>
                  <a:pt x="0" y="30480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文本占位符 10"/>
          <p:cNvSpPr>
            <a:spLocks noGrp="1"/>
          </p:cNvSpPr>
          <p:nvPr>
            <p:ph type="body" idx="16386" hasCustomPrompt="1"/>
            <p:custDataLst>
              <p:tags r:id="rId7"/>
            </p:custDataLst>
          </p:nvPr>
        </p:nvSpPr>
        <p:spPr>
          <a:xfrm>
            <a:off x="609600" y="5080000"/>
            <a:ext cx="109728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3" name="文本占位符 12"/>
          <p:cNvSpPr>
            <a:spLocks noGrp="1"/>
          </p:cNvSpPr>
          <p:nvPr>
            <p:ph type="body" idx="16387" hasCustomPrompt="1"/>
            <p:custDataLst>
              <p:tags r:id="rId8"/>
            </p:custDataLst>
          </p:nvPr>
        </p:nvSpPr>
        <p:spPr>
          <a:xfrm>
            <a:off x="609600" y="5638800"/>
            <a:ext cx="10972800" cy="609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正文页-左标右内-装饰无-颜色错位-并列-4_10_group1">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3429000" cy="12192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文本占位符 9"/>
          <p:cNvSpPr>
            <a:spLocks noGrp="1"/>
          </p:cNvSpPr>
          <p:nvPr>
            <p:ph type="body" idx="16386" hasCustomPrompt="1"/>
            <p:custDataLst>
              <p:tags r:id="rId6"/>
            </p:custDataLst>
          </p:nvPr>
        </p:nvSpPr>
        <p:spPr>
          <a:xfrm>
            <a:off x="609600" y="2057400"/>
            <a:ext cx="3429000" cy="3657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单击此处添加正文</a:t>
            </a:r>
            <a:endParaRPr lang="zh-CN" altLang="en-US" smtClean="0"/>
          </a:p>
        </p:txBody>
      </p:sp>
      <p:sp>
        <p:nvSpPr>
          <p:cNvPr id="11" name="装饰  0"/>
          <p:cNvSpPr>
            <a:spLocks noGrp="1"/>
          </p:cNvSpPr>
          <p:nvPr>
            <p:ph type="body" idx="16391" hasCustomPrompt="1"/>
            <p:custDataLst>
              <p:tags r:id="rId7"/>
            </p:custDataLst>
          </p:nvPr>
        </p:nvSpPr>
        <p:spPr>
          <a:xfrm>
            <a:off x="7188200" y="609600"/>
            <a:ext cx="4394200" cy="2667000"/>
          </a:xfrm>
          <a:custGeom>
            <a:avLst/>
            <a:gdLst>
              <a:gd name="connisteX0" fmla="*/ 0 w 4394200"/>
              <a:gd name="connsiteY0" fmla="*/ 0 h 2667000"/>
              <a:gd name="connisteX1" fmla="*/ 4191000 w 4394200"/>
              <a:gd name="connsiteY1" fmla="*/ 0 h 2667000"/>
              <a:gd name="connisteX2" fmla="*/ 4394200 w 4394200"/>
              <a:gd name="connsiteY2" fmla="*/ 203200 h 2667000"/>
              <a:gd name="connisteX3" fmla="*/ 4394200 w 4394200"/>
              <a:gd name="connsiteY3" fmla="*/ 2463800 h 2667000"/>
              <a:gd name="connisteX4" fmla="*/ 4191000 w 4394200"/>
              <a:gd name="connsiteY4" fmla="*/ 2667000 h 2667000"/>
              <a:gd name="connisteX5" fmla="*/ 0 w 4394200"/>
              <a:gd name="connsiteY5" fmla="*/ 2667000 h 2667000"/>
              <a:gd name="connisteX6" fmla="*/ 0 w 4394200"/>
              <a:gd name="connsiteY6" fmla="*/ 0 h 2667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4394200" h="2667000">
                <a:moveTo>
                  <a:pt x="0" y="0"/>
                </a:moveTo>
                <a:lnTo>
                  <a:pt x="4191000" y="0"/>
                </a:lnTo>
                <a:cubicBezTo>
                  <a:pt x="4303224" y="0"/>
                  <a:pt x="4394200" y="90976"/>
                  <a:pt x="4394200" y="203200"/>
                </a:cubicBezTo>
                <a:lnTo>
                  <a:pt x="4394200" y="2463800"/>
                </a:lnTo>
                <a:cubicBezTo>
                  <a:pt x="4394200" y="2576024"/>
                  <a:pt x="4303224" y="2667000"/>
                  <a:pt x="4191000" y="2667000"/>
                </a:cubicBezTo>
                <a:lnTo>
                  <a:pt x="0" y="2667000"/>
                </a:lnTo>
                <a:lnTo>
                  <a:pt x="0" y="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3" name="图片占位符 12"/>
          <p:cNvSpPr>
            <a:spLocks noGrp="1"/>
          </p:cNvSpPr>
          <p:nvPr>
            <p:ph type="pic" idx="16392" hasCustomPrompt="1"/>
            <p:custDataLst>
              <p:tags r:id="rId8"/>
            </p:custDataLst>
          </p:nvPr>
        </p:nvSpPr>
        <p:spPr>
          <a:xfrm>
            <a:off x="4648200" y="609600"/>
            <a:ext cx="2540000" cy="2667000"/>
          </a:xfrm>
          <a:custGeom>
            <a:avLst/>
            <a:gdLst>
              <a:gd name="connisteX0" fmla="*/ 0 w 2540000"/>
              <a:gd name="connsiteY0" fmla="*/ 203200 h 2667000"/>
              <a:gd name="connisteX1" fmla="*/ 203200 w 2540000"/>
              <a:gd name="connsiteY1" fmla="*/ 0 h 2667000"/>
              <a:gd name="connisteX2" fmla="*/ 2540000 w 2540000"/>
              <a:gd name="connsiteY2" fmla="*/ 0 h 2667000"/>
              <a:gd name="connisteX3" fmla="*/ 2540000 w 2540000"/>
              <a:gd name="connsiteY3" fmla="*/ 2667000 h 2667000"/>
              <a:gd name="connisteX4" fmla="*/ 203200 w 2540000"/>
              <a:gd name="connsiteY4" fmla="*/ 2667000 h 2667000"/>
              <a:gd name="connisteX5" fmla="*/ 0 w 2540000"/>
              <a:gd name="connsiteY5" fmla="*/ 2463800 h 2667000"/>
              <a:gd name="connisteX6" fmla="*/ 0 w 2540000"/>
              <a:gd name="connsiteY6" fmla="*/ 203200 h 2667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2540000" h="2667000">
                <a:moveTo>
                  <a:pt x="0" y="203200"/>
                </a:moveTo>
                <a:cubicBezTo>
                  <a:pt x="0" y="90976"/>
                  <a:pt x="90976" y="0"/>
                  <a:pt x="203200" y="0"/>
                </a:cubicBezTo>
                <a:lnTo>
                  <a:pt x="2540000" y="0"/>
                </a:lnTo>
                <a:lnTo>
                  <a:pt x="2540000" y="2667000"/>
                </a:lnTo>
                <a:lnTo>
                  <a:pt x="203200" y="2667000"/>
                </a:lnTo>
                <a:cubicBezTo>
                  <a:pt x="90976" y="2667000"/>
                  <a:pt x="0" y="2576024"/>
                  <a:pt x="0" y="2463800"/>
                </a:cubicBezTo>
                <a:lnTo>
                  <a:pt x="0" y="2032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4" name="文本占位符 13"/>
          <p:cNvSpPr>
            <a:spLocks noGrp="1"/>
          </p:cNvSpPr>
          <p:nvPr>
            <p:ph type="body" idx="16387" hasCustomPrompt="1"/>
            <p:custDataLst>
              <p:tags r:id="rId9"/>
            </p:custDataLst>
          </p:nvPr>
        </p:nvSpPr>
        <p:spPr>
          <a:xfrm>
            <a:off x="7493000" y="1054100"/>
            <a:ext cx="37846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6" name="文本占位符 15"/>
          <p:cNvSpPr>
            <a:spLocks noGrp="1"/>
          </p:cNvSpPr>
          <p:nvPr>
            <p:ph type="body" idx="16388" hasCustomPrompt="1"/>
            <p:custDataLst>
              <p:tags r:id="rId10"/>
            </p:custDataLst>
          </p:nvPr>
        </p:nvSpPr>
        <p:spPr>
          <a:xfrm>
            <a:off x="7493000" y="1612900"/>
            <a:ext cx="3784600" cy="12192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7" name="装饰  6"/>
          <p:cNvSpPr>
            <a:spLocks noGrp="1"/>
          </p:cNvSpPr>
          <p:nvPr>
            <p:ph type="body" idx="16393" hasCustomPrompt="1"/>
            <p:custDataLst>
              <p:tags r:id="rId11"/>
            </p:custDataLst>
          </p:nvPr>
        </p:nvSpPr>
        <p:spPr>
          <a:xfrm>
            <a:off x="7188200" y="3581400"/>
            <a:ext cx="4394200" cy="2667000"/>
          </a:xfrm>
          <a:custGeom>
            <a:avLst/>
            <a:gdLst>
              <a:gd name="connisteX0" fmla="*/ 0 w 4394200"/>
              <a:gd name="connsiteY0" fmla="*/ 0 h 2667000"/>
              <a:gd name="connisteX1" fmla="*/ 4191000 w 4394200"/>
              <a:gd name="connsiteY1" fmla="*/ 0 h 2667000"/>
              <a:gd name="connisteX2" fmla="*/ 4394200 w 4394200"/>
              <a:gd name="connsiteY2" fmla="*/ 203200 h 2667000"/>
              <a:gd name="connisteX3" fmla="*/ 4394200 w 4394200"/>
              <a:gd name="connsiteY3" fmla="*/ 2463800 h 2667000"/>
              <a:gd name="connisteX4" fmla="*/ 4191000 w 4394200"/>
              <a:gd name="connsiteY4" fmla="*/ 2667000 h 2667000"/>
              <a:gd name="connisteX5" fmla="*/ 0 w 4394200"/>
              <a:gd name="connsiteY5" fmla="*/ 2667000 h 2667000"/>
              <a:gd name="connisteX6" fmla="*/ 0 w 4394200"/>
              <a:gd name="connsiteY6" fmla="*/ 0 h 2667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4394200" h="2667000">
                <a:moveTo>
                  <a:pt x="0" y="0"/>
                </a:moveTo>
                <a:lnTo>
                  <a:pt x="4191000" y="0"/>
                </a:lnTo>
                <a:cubicBezTo>
                  <a:pt x="4303224" y="0"/>
                  <a:pt x="4394200" y="90976"/>
                  <a:pt x="4394200" y="203200"/>
                </a:cubicBezTo>
                <a:lnTo>
                  <a:pt x="4394200" y="2463800"/>
                </a:lnTo>
                <a:cubicBezTo>
                  <a:pt x="4394200" y="2576024"/>
                  <a:pt x="4303224" y="2667000"/>
                  <a:pt x="4191000" y="2667000"/>
                </a:cubicBezTo>
                <a:lnTo>
                  <a:pt x="0" y="2667000"/>
                </a:lnTo>
                <a:lnTo>
                  <a:pt x="0" y="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8" name="图片占位符 17"/>
          <p:cNvSpPr>
            <a:spLocks noGrp="1"/>
          </p:cNvSpPr>
          <p:nvPr>
            <p:ph type="pic" idx="16394" hasCustomPrompt="1"/>
            <p:custDataLst>
              <p:tags r:id="rId12"/>
            </p:custDataLst>
          </p:nvPr>
        </p:nvSpPr>
        <p:spPr>
          <a:xfrm>
            <a:off x="4648200" y="3581400"/>
            <a:ext cx="2540000" cy="2667000"/>
          </a:xfrm>
          <a:custGeom>
            <a:avLst/>
            <a:gdLst>
              <a:gd name="connisteX0" fmla="*/ 0 w 2540000"/>
              <a:gd name="connsiteY0" fmla="*/ 203200 h 2667000"/>
              <a:gd name="connisteX1" fmla="*/ 203200 w 2540000"/>
              <a:gd name="connsiteY1" fmla="*/ 0 h 2667000"/>
              <a:gd name="connisteX2" fmla="*/ 2540000 w 2540000"/>
              <a:gd name="connsiteY2" fmla="*/ 0 h 2667000"/>
              <a:gd name="connisteX3" fmla="*/ 2540000 w 2540000"/>
              <a:gd name="connsiteY3" fmla="*/ 2667000 h 2667000"/>
              <a:gd name="connisteX4" fmla="*/ 203200 w 2540000"/>
              <a:gd name="connsiteY4" fmla="*/ 2667000 h 2667000"/>
              <a:gd name="connisteX5" fmla="*/ 0 w 2540000"/>
              <a:gd name="connsiteY5" fmla="*/ 2463800 h 2667000"/>
              <a:gd name="connisteX6" fmla="*/ 0 w 2540000"/>
              <a:gd name="connsiteY6" fmla="*/ 203200 h 2667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2540000" h="2667000">
                <a:moveTo>
                  <a:pt x="0" y="203200"/>
                </a:moveTo>
                <a:cubicBezTo>
                  <a:pt x="0" y="90976"/>
                  <a:pt x="90976" y="0"/>
                  <a:pt x="203200" y="0"/>
                </a:cubicBezTo>
                <a:lnTo>
                  <a:pt x="2540000" y="0"/>
                </a:lnTo>
                <a:lnTo>
                  <a:pt x="2540000" y="2667000"/>
                </a:lnTo>
                <a:lnTo>
                  <a:pt x="203200" y="2667000"/>
                </a:lnTo>
                <a:cubicBezTo>
                  <a:pt x="90976" y="2667000"/>
                  <a:pt x="0" y="2576024"/>
                  <a:pt x="0" y="2463800"/>
                </a:cubicBezTo>
                <a:lnTo>
                  <a:pt x="0" y="2032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9" name="文本占位符 18"/>
          <p:cNvSpPr>
            <a:spLocks noGrp="1"/>
          </p:cNvSpPr>
          <p:nvPr>
            <p:ph type="body" idx="16389" hasCustomPrompt="1"/>
            <p:custDataLst>
              <p:tags r:id="rId13"/>
            </p:custDataLst>
          </p:nvPr>
        </p:nvSpPr>
        <p:spPr>
          <a:xfrm>
            <a:off x="7493000" y="4025900"/>
            <a:ext cx="3784600" cy="406400"/>
          </a:xfrm>
          <a:noFill/>
        </p:spPr>
        <p:txBody>
          <a:bodyPr lIns="0" tIns="0" rIns="0" bIns="0" anchor="t">
            <a:normAutofit/>
          </a:bodyPr>
          <a:lstStyle>
            <a:lvl1pPr marL="0" indent="0" algn="l">
              <a:lnSpc>
                <a:spcPct val="111000"/>
              </a:lnSpc>
              <a:spcBef>
                <a:spcPct val="0"/>
              </a:spcBef>
              <a:spcAft>
                <a:spcPct val="0"/>
              </a:spcAft>
              <a:buNone/>
              <a:defRPr sz="2400" b="0" spc="0">
                <a:solidFill>
                  <a:srgbClr val="FFFFFF"/>
                </a:solidFill>
              </a:defRPr>
            </a:lvl1pPr>
          </a:lstStyle>
          <a:p>
            <a:pPr lvl="0"/>
            <a:r>
              <a:rPr lang="zh-CN" altLang="en-US" smtClean="0"/>
              <a:t>单击此处添加项标题</a:t>
            </a:r>
            <a:endParaRPr lang="zh-CN" altLang="en-US" smtClean="0"/>
          </a:p>
        </p:txBody>
      </p:sp>
      <p:sp>
        <p:nvSpPr>
          <p:cNvPr id="20" name="文本占位符 19"/>
          <p:cNvSpPr>
            <a:spLocks noGrp="1"/>
          </p:cNvSpPr>
          <p:nvPr>
            <p:ph type="body" idx="16390" hasCustomPrompt="1"/>
            <p:custDataLst>
              <p:tags r:id="rId14"/>
            </p:custDataLst>
          </p:nvPr>
        </p:nvSpPr>
        <p:spPr>
          <a:xfrm>
            <a:off x="7493000" y="4584700"/>
            <a:ext cx="3784600" cy="1219200"/>
          </a:xfrm>
          <a:noFill/>
        </p:spPr>
        <p:txBody>
          <a:bodyPr lIns="0" tIns="0" rIns="0" bIns="0" anchor="t">
            <a:normAutofit/>
          </a:bodyPr>
          <a:lstStyle>
            <a:lvl1pPr marL="0" indent="0" algn="l">
              <a:lnSpc>
                <a:spcPct val="125000"/>
              </a:lnSpc>
              <a:spcBef>
                <a:spcPct val="0"/>
              </a:spcBef>
              <a:spcAft>
                <a:spcPct val="0"/>
              </a:spcAft>
              <a:buNone/>
              <a:defRPr sz="1600" b="0" spc="0">
                <a:solidFill>
                  <a:srgbClr val="FFFFFF"/>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正文页-34_3">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图片占位符 9"/>
          <p:cNvSpPr>
            <a:spLocks noGrp="1"/>
          </p:cNvSpPr>
          <p:nvPr>
            <p:ph type="pic" idx="16390" hasCustomPrompt="1"/>
            <p:custDataLst>
              <p:tags r:id="rId6"/>
            </p:custDataLst>
          </p:nvPr>
        </p:nvSpPr>
        <p:spPr>
          <a:xfrm>
            <a:off x="2032000" y="1803400"/>
            <a:ext cx="2336800" cy="2336800"/>
          </a:xfrm>
          <a:custGeom>
            <a:avLst/>
            <a:gdLst>
              <a:gd name="connisteX0" fmla="*/ 0 w 2336800"/>
              <a:gd name="connsiteY0" fmla="*/ 1168400 h 2336800"/>
              <a:gd name="connisteX1" fmla="*/ 1168400 w 2336800"/>
              <a:gd name="connsiteY1" fmla="*/ 0 h 2336800"/>
              <a:gd name="connisteX2" fmla="*/ 1168400 w 2336800"/>
              <a:gd name="connsiteY2" fmla="*/ 0 h 2336800"/>
              <a:gd name="connisteX3" fmla="*/ 2336800 w 2336800"/>
              <a:gd name="connsiteY3" fmla="*/ 1168400 h 2336800"/>
              <a:gd name="connisteX4" fmla="*/ 2336800 w 2336800"/>
              <a:gd name="connsiteY4" fmla="*/ 1168400 h 2336800"/>
              <a:gd name="connisteX5" fmla="*/ 1168400 w 2336800"/>
              <a:gd name="connsiteY5" fmla="*/ 2336800 h 2336800"/>
              <a:gd name="connisteX6" fmla="*/ 1168400 w 2336800"/>
              <a:gd name="connsiteY6" fmla="*/ 2336800 h 2336800"/>
              <a:gd name="connisteX7" fmla="*/ 0 w 2336800"/>
              <a:gd name="connsiteY7" fmla="*/ 1168400 h 2336800"/>
              <a:gd name="connisteX8" fmla="*/ 0 w 2336800"/>
              <a:gd name="connsiteY8" fmla="*/ 1168400 h 2336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336800" h="2336800">
                <a:moveTo>
                  <a:pt x="0" y="1168400"/>
                </a:moveTo>
                <a:cubicBezTo>
                  <a:pt x="0" y="523110"/>
                  <a:pt x="523110" y="0"/>
                  <a:pt x="1168400" y="0"/>
                </a:cubicBezTo>
                <a:lnTo>
                  <a:pt x="1168400" y="0"/>
                </a:lnTo>
                <a:cubicBezTo>
                  <a:pt x="1813690" y="0"/>
                  <a:pt x="2336800" y="523110"/>
                  <a:pt x="2336800" y="1168400"/>
                </a:cubicBezTo>
                <a:lnTo>
                  <a:pt x="2336800" y="1168400"/>
                </a:lnTo>
                <a:cubicBezTo>
                  <a:pt x="2336800" y="1813690"/>
                  <a:pt x="1813690" y="2336800"/>
                  <a:pt x="1168400" y="2336800"/>
                </a:cubicBezTo>
                <a:lnTo>
                  <a:pt x="1168400" y="2336800"/>
                </a:lnTo>
                <a:cubicBezTo>
                  <a:pt x="523110" y="2336800"/>
                  <a:pt x="0" y="1813690"/>
                  <a:pt x="0" y="1168400"/>
                </a:cubicBezTo>
                <a:lnTo>
                  <a:pt x="0" y="11684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1" name="文本占位符 10"/>
          <p:cNvSpPr>
            <a:spLocks noGrp="1"/>
          </p:cNvSpPr>
          <p:nvPr>
            <p:ph type="body" idx="16386" hasCustomPrompt="1"/>
            <p:custDataLst>
              <p:tags r:id="rId7"/>
            </p:custDataLst>
          </p:nvPr>
        </p:nvSpPr>
        <p:spPr>
          <a:xfrm>
            <a:off x="609600" y="4495800"/>
            <a:ext cx="5181600" cy="406400"/>
          </a:xfr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3" name="文本占位符 12"/>
          <p:cNvSpPr>
            <a:spLocks noGrp="1"/>
          </p:cNvSpPr>
          <p:nvPr>
            <p:ph type="body" idx="16387" hasCustomPrompt="1"/>
            <p:custDataLst>
              <p:tags r:id="rId8"/>
            </p:custDataLst>
          </p:nvPr>
        </p:nvSpPr>
        <p:spPr>
          <a:xfrm>
            <a:off x="609600" y="5054600"/>
            <a:ext cx="5181600" cy="914400"/>
          </a:xfrm>
          <a:noFill/>
        </p:spPr>
        <p:txBody>
          <a:bodyPr lIns="0" tIns="0" rIns="0" bIns="0" anchor="t">
            <a:normAutofit/>
          </a:bodyPr>
          <a:lstStyle>
            <a:lvl1pPr marL="0" indent="0" algn="ctr">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4" name="图片占位符 13"/>
          <p:cNvSpPr>
            <a:spLocks noGrp="1"/>
          </p:cNvSpPr>
          <p:nvPr>
            <p:ph type="pic" idx="16391" hasCustomPrompt="1"/>
            <p:custDataLst>
              <p:tags r:id="rId9"/>
            </p:custDataLst>
          </p:nvPr>
        </p:nvSpPr>
        <p:spPr>
          <a:xfrm>
            <a:off x="7823200" y="1803400"/>
            <a:ext cx="2336800" cy="2336800"/>
          </a:xfrm>
          <a:custGeom>
            <a:avLst/>
            <a:gdLst>
              <a:gd name="connisteX0" fmla="*/ 0 w 2336800"/>
              <a:gd name="connsiteY0" fmla="*/ 1168400 h 2336800"/>
              <a:gd name="connisteX1" fmla="*/ 1168400 w 2336800"/>
              <a:gd name="connsiteY1" fmla="*/ 0 h 2336800"/>
              <a:gd name="connisteX2" fmla="*/ 1168400 w 2336800"/>
              <a:gd name="connsiteY2" fmla="*/ 0 h 2336800"/>
              <a:gd name="connisteX3" fmla="*/ 2336800 w 2336800"/>
              <a:gd name="connsiteY3" fmla="*/ 1168400 h 2336800"/>
              <a:gd name="connisteX4" fmla="*/ 2336800 w 2336800"/>
              <a:gd name="connsiteY4" fmla="*/ 1168400 h 2336800"/>
              <a:gd name="connisteX5" fmla="*/ 1168400 w 2336800"/>
              <a:gd name="connsiteY5" fmla="*/ 2336800 h 2336800"/>
              <a:gd name="connisteX6" fmla="*/ 1168400 w 2336800"/>
              <a:gd name="connsiteY6" fmla="*/ 2336800 h 2336800"/>
              <a:gd name="connisteX7" fmla="*/ 0 w 2336800"/>
              <a:gd name="connsiteY7" fmla="*/ 1168400 h 2336800"/>
              <a:gd name="connisteX8" fmla="*/ 0 w 2336800"/>
              <a:gd name="connsiteY8" fmla="*/ 1168400 h 2336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336800" h="2336800">
                <a:moveTo>
                  <a:pt x="0" y="1168400"/>
                </a:moveTo>
                <a:cubicBezTo>
                  <a:pt x="0" y="523110"/>
                  <a:pt x="523110" y="0"/>
                  <a:pt x="1168400" y="0"/>
                </a:cubicBezTo>
                <a:lnTo>
                  <a:pt x="1168400" y="0"/>
                </a:lnTo>
                <a:cubicBezTo>
                  <a:pt x="1813690" y="0"/>
                  <a:pt x="2336800" y="523110"/>
                  <a:pt x="2336800" y="1168400"/>
                </a:cubicBezTo>
                <a:lnTo>
                  <a:pt x="2336800" y="1168400"/>
                </a:lnTo>
                <a:cubicBezTo>
                  <a:pt x="2336800" y="1813690"/>
                  <a:pt x="1813690" y="2336800"/>
                  <a:pt x="1168400" y="2336800"/>
                </a:cubicBezTo>
                <a:lnTo>
                  <a:pt x="1168400" y="2336800"/>
                </a:lnTo>
                <a:cubicBezTo>
                  <a:pt x="523110" y="2336800"/>
                  <a:pt x="0" y="1813690"/>
                  <a:pt x="0" y="1168400"/>
                </a:cubicBezTo>
                <a:lnTo>
                  <a:pt x="0" y="11684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6" name="文本占位符 15"/>
          <p:cNvSpPr>
            <a:spLocks noGrp="1"/>
          </p:cNvSpPr>
          <p:nvPr>
            <p:ph type="body" idx="16388" hasCustomPrompt="1"/>
            <p:custDataLst>
              <p:tags r:id="rId10"/>
            </p:custDataLst>
          </p:nvPr>
        </p:nvSpPr>
        <p:spPr>
          <a:xfrm>
            <a:off x="6400800" y="4495800"/>
            <a:ext cx="5181600" cy="406400"/>
          </a:xfr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7" name="文本占位符 16"/>
          <p:cNvSpPr>
            <a:spLocks noGrp="1"/>
          </p:cNvSpPr>
          <p:nvPr>
            <p:ph type="body" idx="16389" hasCustomPrompt="1"/>
            <p:custDataLst>
              <p:tags r:id="rId11"/>
            </p:custDataLst>
          </p:nvPr>
        </p:nvSpPr>
        <p:spPr>
          <a:xfrm>
            <a:off x="6400800" y="5054600"/>
            <a:ext cx="5181600" cy="914400"/>
          </a:xfrm>
          <a:noFill/>
        </p:spPr>
        <p:txBody>
          <a:bodyPr lIns="0" tIns="0" rIns="0" bIns="0" anchor="t">
            <a:normAutofit/>
          </a:bodyPr>
          <a:lstStyle>
            <a:lvl1pPr marL="0" indent="0" algn="ctr">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正文页-59_10">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内容占位符 9"/>
          <p:cNvSpPr>
            <a:spLocks noGrp="1"/>
          </p:cNvSpPr>
          <p:nvPr>
            <p:ph idx="16390" hasCustomPrompt="1"/>
            <p:custDataLst>
              <p:tags r:id="rId6"/>
            </p:custDataLst>
          </p:nvPr>
        </p:nvSpPr>
        <p:spPr>
          <a:xfrm>
            <a:off x="609600" y="3708400"/>
            <a:ext cx="10972800" cy="2540000"/>
          </a:xfrm>
          <a:custGeom>
            <a:avLst/>
            <a:gdLst>
              <a:gd name="connisteX0" fmla="*/ 0 w 10972800"/>
              <a:gd name="connsiteY0" fmla="*/ 203200 h 2540000"/>
              <a:gd name="connisteX1" fmla="*/ 203200 w 10972800"/>
              <a:gd name="connsiteY1" fmla="*/ 0 h 2540000"/>
              <a:gd name="connisteX2" fmla="*/ 10769600 w 10972800"/>
              <a:gd name="connsiteY2" fmla="*/ 0 h 2540000"/>
              <a:gd name="connisteX3" fmla="*/ 10972800 w 10972800"/>
              <a:gd name="connsiteY3" fmla="*/ 203200 h 2540000"/>
              <a:gd name="connisteX4" fmla="*/ 10972800 w 10972800"/>
              <a:gd name="connsiteY4" fmla="*/ 2336800 h 2540000"/>
              <a:gd name="connisteX5" fmla="*/ 10769600 w 10972800"/>
              <a:gd name="connsiteY5" fmla="*/ 2540000 h 2540000"/>
              <a:gd name="connisteX6" fmla="*/ 203200 w 10972800"/>
              <a:gd name="connsiteY6" fmla="*/ 2540000 h 2540000"/>
              <a:gd name="connisteX7" fmla="*/ 0 w 10972800"/>
              <a:gd name="connsiteY7" fmla="*/ 2336800 h 2540000"/>
              <a:gd name="connisteX8" fmla="*/ 0 w 10972800"/>
              <a:gd name="connsiteY8" fmla="*/ 203200 h 2540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2540000">
                <a:moveTo>
                  <a:pt x="0" y="203200"/>
                </a:moveTo>
                <a:cubicBezTo>
                  <a:pt x="0" y="90976"/>
                  <a:pt x="90976" y="0"/>
                  <a:pt x="203200" y="0"/>
                </a:cubicBezTo>
                <a:lnTo>
                  <a:pt x="10769600" y="0"/>
                </a:lnTo>
                <a:cubicBezTo>
                  <a:pt x="10881824" y="0"/>
                  <a:pt x="10972800" y="90976"/>
                  <a:pt x="10972800" y="203200"/>
                </a:cubicBezTo>
                <a:lnTo>
                  <a:pt x="10972800" y="2336800"/>
                </a:lnTo>
                <a:cubicBezTo>
                  <a:pt x="10972800" y="2449024"/>
                  <a:pt x="10881824" y="2540000"/>
                  <a:pt x="10769600" y="2540000"/>
                </a:cubicBezTo>
                <a:lnTo>
                  <a:pt x="203200" y="2540000"/>
                </a:lnTo>
                <a:cubicBezTo>
                  <a:pt x="90976" y="2540000"/>
                  <a:pt x="0" y="2449024"/>
                  <a:pt x="0" y="23368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装饰  0"/>
          <p:cNvSpPr>
            <a:spLocks noGrp="1"/>
          </p:cNvSpPr>
          <p:nvPr>
            <p:ph type="body" idx="16391" hasCustomPrompt="1"/>
            <p:custDataLst>
              <p:tags r:id="rId7"/>
            </p:custDataLst>
          </p:nvPr>
        </p:nvSpPr>
        <p:spPr>
          <a:xfrm>
            <a:off x="609600" y="1524000"/>
            <a:ext cx="50800" cy="1727200"/>
          </a:xfrm>
          <a:custGeom>
            <a:avLst/>
            <a:gdLst>
              <a:gd name="connisteX0" fmla="*/ 0 w 50800"/>
              <a:gd name="connsiteY0" fmla="*/ 25400 h 1727200"/>
              <a:gd name="connisteX1" fmla="*/ 25400 w 50800"/>
              <a:gd name="connsiteY1" fmla="*/ 0 h 1727200"/>
              <a:gd name="connisteX2" fmla="*/ 25400 w 50800"/>
              <a:gd name="connsiteY2" fmla="*/ 0 h 1727200"/>
              <a:gd name="connisteX3" fmla="*/ 50800 w 50800"/>
              <a:gd name="connsiteY3" fmla="*/ 25400 h 1727200"/>
              <a:gd name="connisteX4" fmla="*/ 50800 w 50800"/>
              <a:gd name="connsiteY4" fmla="*/ 1701800 h 1727200"/>
              <a:gd name="connisteX5" fmla="*/ 25400 w 50800"/>
              <a:gd name="connsiteY5" fmla="*/ 1727200 h 1727200"/>
              <a:gd name="connisteX6" fmla="*/ 25400 w 50800"/>
              <a:gd name="connsiteY6" fmla="*/ 1727200 h 1727200"/>
              <a:gd name="connisteX7" fmla="*/ 0 w 50800"/>
              <a:gd name="connsiteY7" fmla="*/ 1701800 h 1727200"/>
              <a:gd name="connisteX8" fmla="*/ 0 w 50800"/>
              <a:gd name="connsiteY8" fmla="*/ 25400 h 1727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0800" h="1727200">
                <a:moveTo>
                  <a:pt x="0" y="25400"/>
                </a:moveTo>
                <a:cubicBezTo>
                  <a:pt x="0" y="11372"/>
                  <a:pt x="11372" y="0"/>
                  <a:pt x="25400" y="0"/>
                </a:cubicBezTo>
                <a:lnTo>
                  <a:pt x="25400" y="0"/>
                </a:lnTo>
                <a:cubicBezTo>
                  <a:pt x="39428" y="0"/>
                  <a:pt x="50800" y="11372"/>
                  <a:pt x="50800" y="25400"/>
                </a:cubicBezTo>
                <a:lnTo>
                  <a:pt x="50800" y="1701800"/>
                </a:lnTo>
                <a:cubicBezTo>
                  <a:pt x="50800" y="1715828"/>
                  <a:pt x="39428" y="1727200"/>
                  <a:pt x="25400" y="1727200"/>
                </a:cubicBezTo>
                <a:lnTo>
                  <a:pt x="25400" y="1727200"/>
                </a:lnTo>
                <a:cubicBezTo>
                  <a:pt x="11372" y="1727200"/>
                  <a:pt x="0" y="1715828"/>
                  <a:pt x="0" y="1701800"/>
                </a:cubicBezTo>
                <a:lnTo>
                  <a:pt x="0" y="254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3" name="文本占位符 12"/>
          <p:cNvSpPr>
            <a:spLocks noGrp="1"/>
          </p:cNvSpPr>
          <p:nvPr>
            <p:ph type="body" idx="16386" hasCustomPrompt="1"/>
            <p:custDataLst>
              <p:tags r:id="rId8"/>
            </p:custDataLst>
          </p:nvPr>
        </p:nvSpPr>
        <p:spPr>
          <a:xfrm>
            <a:off x="762000" y="1524000"/>
            <a:ext cx="50292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4" name="文本占位符 13"/>
          <p:cNvSpPr>
            <a:spLocks noGrp="1"/>
          </p:cNvSpPr>
          <p:nvPr>
            <p:ph type="body" idx="16387" hasCustomPrompt="1"/>
            <p:custDataLst>
              <p:tags r:id="rId9"/>
            </p:custDataLst>
          </p:nvPr>
        </p:nvSpPr>
        <p:spPr>
          <a:xfrm>
            <a:off x="762000" y="2032000"/>
            <a:ext cx="5029200" cy="12192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6" name="装饰  5"/>
          <p:cNvSpPr>
            <a:spLocks noGrp="1"/>
          </p:cNvSpPr>
          <p:nvPr>
            <p:ph type="body" idx="16392" hasCustomPrompt="1"/>
            <p:custDataLst>
              <p:tags r:id="rId10"/>
            </p:custDataLst>
          </p:nvPr>
        </p:nvSpPr>
        <p:spPr>
          <a:xfrm>
            <a:off x="6400800" y="1524000"/>
            <a:ext cx="50800" cy="1727200"/>
          </a:xfrm>
          <a:custGeom>
            <a:avLst/>
            <a:gdLst>
              <a:gd name="connisteX0" fmla="*/ 0 w 50800"/>
              <a:gd name="connsiteY0" fmla="*/ 25400 h 1727200"/>
              <a:gd name="connisteX1" fmla="*/ 25400 w 50800"/>
              <a:gd name="connsiteY1" fmla="*/ 0 h 1727200"/>
              <a:gd name="connisteX2" fmla="*/ 25400 w 50800"/>
              <a:gd name="connsiteY2" fmla="*/ 0 h 1727200"/>
              <a:gd name="connisteX3" fmla="*/ 50800 w 50800"/>
              <a:gd name="connsiteY3" fmla="*/ 25400 h 1727200"/>
              <a:gd name="connisteX4" fmla="*/ 50800 w 50800"/>
              <a:gd name="connsiteY4" fmla="*/ 1701800 h 1727200"/>
              <a:gd name="connisteX5" fmla="*/ 25400 w 50800"/>
              <a:gd name="connsiteY5" fmla="*/ 1727200 h 1727200"/>
              <a:gd name="connisteX6" fmla="*/ 25400 w 50800"/>
              <a:gd name="connsiteY6" fmla="*/ 1727200 h 1727200"/>
              <a:gd name="connisteX7" fmla="*/ 0 w 50800"/>
              <a:gd name="connsiteY7" fmla="*/ 1701800 h 1727200"/>
              <a:gd name="connisteX8" fmla="*/ 0 w 50800"/>
              <a:gd name="connsiteY8" fmla="*/ 25400 h 1727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0800" h="1727200">
                <a:moveTo>
                  <a:pt x="0" y="25400"/>
                </a:moveTo>
                <a:cubicBezTo>
                  <a:pt x="0" y="11372"/>
                  <a:pt x="11372" y="0"/>
                  <a:pt x="25400" y="0"/>
                </a:cubicBezTo>
                <a:lnTo>
                  <a:pt x="25400" y="0"/>
                </a:lnTo>
                <a:cubicBezTo>
                  <a:pt x="39428" y="0"/>
                  <a:pt x="50800" y="11372"/>
                  <a:pt x="50800" y="25400"/>
                </a:cubicBezTo>
                <a:lnTo>
                  <a:pt x="50800" y="1701800"/>
                </a:lnTo>
                <a:cubicBezTo>
                  <a:pt x="50800" y="1715828"/>
                  <a:pt x="39428" y="1727200"/>
                  <a:pt x="25400" y="1727200"/>
                </a:cubicBezTo>
                <a:lnTo>
                  <a:pt x="25400" y="1727200"/>
                </a:lnTo>
                <a:cubicBezTo>
                  <a:pt x="11372" y="1727200"/>
                  <a:pt x="0" y="1715828"/>
                  <a:pt x="0" y="1701800"/>
                </a:cubicBezTo>
                <a:lnTo>
                  <a:pt x="0" y="254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7" name="文本占位符 16"/>
          <p:cNvSpPr>
            <a:spLocks noGrp="1"/>
          </p:cNvSpPr>
          <p:nvPr>
            <p:ph type="body" idx="16388" hasCustomPrompt="1"/>
            <p:custDataLst>
              <p:tags r:id="rId11"/>
            </p:custDataLst>
          </p:nvPr>
        </p:nvSpPr>
        <p:spPr>
          <a:xfrm>
            <a:off x="6553200" y="1524000"/>
            <a:ext cx="50292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8" name="文本占位符 17"/>
          <p:cNvSpPr>
            <a:spLocks noGrp="1"/>
          </p:cNvSpPr>
          <p:nvPr>
            <p:ph type="body" idx="16389" hasCustomPrompt="1"/>
            <p:custDataLst>
              <p:tags r:id="rId12"/>
            </p:custDataLst>
          </p:nvPr>
        </p:nvSpPr>
        <p:spPr>
          <a:xfrm>
            <a:off x="6553200" y="2032000"/>
            <a:ext cx="5029200" cy="12192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正文页-57_2">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装饰  9"/>
          <p:cNvSpPr>
            <a:spLocks noGrp="1"/>
          </p:cNvSpPr>
          <p:nvPr>
            <p:ph type="body" idx="16390" hasCustomPrompt="1"/>
            <p:custDataLst>
              <p:tags r:id="rId6"/>
            </p:custDataLst>
          </p:nvPr>
        </p:nvSpPr>
        <p:spPr>
          <a:xfrm>
            <a:off x="609600" y="4470400"/>
            <a:ext cx="5334000" cy="1778000"/>
          </a:xfrm>
          <a:custGeom>
            <a:avLst/>
            <a:gdLst>
              <a:gd name="connisteX0" fmla="*/ 0 w 5334000"/>
              <a:gd name="connsiteY0" fmla="*/ 0 h 1778000"/>
              <a:gd name="connisteX1" fmla="*/ 5334000 w 5334000"/>
              <a:gd name="connsiteY1" fmla="*/ 0 h 1778000"/>
              <a:gd name="connisteX2" fmla="*/ 5334000 w 5334000"/>
              <a:gd name="connsiteY2" fmla="*/ 1574800 h 1778000"/>
              <a:gd name="connisteX3" fmla="*/ 5130800 w 5334000"/>
              <a:gd name="connsiteY3" fmla="*/ 1778000 h 1778000"/>
              <a:gd name="connisteX4" fmla="*/ 203200 w 5334000"/>
              <a:gd name="connsiteY4" fmla="*/ 1778000 h 1778000"/>
              <a:gd name="connisteX5" fmla="*/ 0 w 5334000"/>
              <a:gd name="connsiteY5" fmla="*/ 1574800 h 1778000"/>
              <a:gd name="connisteX6" fmla="*/ 0 w 5334000"/>
              <a:gd name="connsiteY6" fmla="*/ 0 h 1778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334000" h="1778000">
                <a:moveTo>
                  <a:pt x="0" y="0"/>
                </a:moveTo>
                <a:lnTo>
                  <a:pt x="5334000" y="0"/>
                </a:lnTo>
                <a:lnTo>
                  <a:pt x="5334000" y="1574800"/>
                </a:lnTo>
                <a:cubicBezTo>
                  <a:pt x="5334000" y="1687024"/>
                  <a:pt x="5243024" y="1778000"/>
                  <a:pt x="5130800" y="1778000"/>
                </a:cubicBezTo>
                <a:lnTo>
                  <a:pt x="203200" y="1778000"/>
                </a:lnTo>
                <a:cubicBezTo>
                  <a:pt x="90976" y="1778000"/>
                  <a:pt x="0" y="1687024"/>
                  <a:pt x="0" y="1574800"/>
                </a:cubicBezTo>
                <a:lnTo>
                  <a:pt x="0" y="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图片占位符 10"/>
          <p:cNvSpPr>
            <a:spLocks noGrp="1"/>
          </p:cNvSpPr>
          <p:nvPr>
            <p:ph type="pic" idx="16391" hasCustomPrompt="1"/>
            <p:custDataLst>
              <p:tags r:id="rId7"/>
            </p:custDataLst>
          </p:nvPr>
        </p:nvSpPr>
        <p:spPr>
          <a:xfrm>
            <a:off x="609600" y="1524000"/>
            <a:ext cx="5334000" cy="2946400"/>
          </a:xfrm>
          <a:custGeom>
            <a:avLst/>
            <a:gdLst>
              <a:gd name="connisteX0" fmla="*/ 0 w 5334000"/>
              <a:gd name="connsiteY0" fmla="*/ 203200 h 2946400"/>
              <a:gd name="connisteX1" fmla="*/ 203200 w 5334000"/>
              <a:gd name="connsiteY1" fmla="*/ 0 h 2946400"/>
              <a:gd name="connisteX2" fmla="*/ 5130800 w 5334000"/>
              <a:gd name="connsiteY2" fmla="*/ 0 h 2946400"/>
              <a:gd name="connisteX3" fmla="*/ 5334000 w 5334000"/>
              <a:gd name="connsiteY3" fmla="*/ 203200 h 2946400"/>
              <a:gd name="connisteX4" fmla="*/ 5334000 w 5334000"/>
              <a:gd name="connsiteY4" fmla="*/ 2946400 h 2946400"/>
              <a:gd name="connisteX5" fmla="*/ 0 w 5334000"/>
              <a:gd name="connsiteY5" fmla="*/ 2946400 h 2946400"/>
              <a:gd name="connisteX6" fmla="*/ 0 w 5334000"/>
              <a:gd name="connsiteY6" fmla="*/ 203200 h 2946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334000" h="2946400">
                <a:moveTo>
                  <a:pt x="0" y="203200"/>
                </a:moveTo>
                <a:cubicBezTo>
                  <a:pt x="0" y="90976"/>
                  <a:pt x="90976" y="0"/>
                  <a:pt x="203200" y="0"/>
                </a:cubicBezTo>
                <a:lnTo>
                  <a:pt x="5130800" y="0"/>
                </a:lnTo>
                <a:cubicBezTo>
                  <a:pt x="5243024" y="0"/>
                  <a:pt x="5334000" y="90976"/>
                  <a:pt x="5334000" y="203200"/>
                </a:cubicBezTo>
                <a:lnTo>
                  <a:pt x="5334000" y="2946400"/>
                </a:lnTo>
                <a:lnTo>
                  <a:pt x="0" y="2946400"/>
                </a:lnTo>
                <a:lnTo>
                  <a:pt x="0" y="2032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3" name="文本占位符 12"/>
          <p:cNvSpPr>
            <a:spLocks noGrp="1"/>
          </p:cNvSpPr>
          <p:nvPr>
            <p:ph type="body" idx="16386" hasCustomPrompt="1"/>
            <p:custDataLst>
              <p:tags r:id="rId8"/>
            </p:custDataLst>
          </p:nvPr>
        </p:nvSpPr>
        <p:spPr>
          <a:xfrm>
            <a:off x="914400" y="4775200"/>
            <a:ext cx="4724400" cy="406400"/>
          </a:xfrm>
          <a:noFill/>
        </p:spPr>
        <p:txBody>
          <a:bodyPr lIns="0" tIns="0" rIns="0" bIns="0" anchor="t">
            <a:normAutofit/>
          </a:bodyPr>
          <a:lstStyle>
            <a:lvl1pPr marL="0" indent="0" algn="l">
              <a:lnSpc>
                <a:spcPct val="111000"/>
              </a:lnSpc>
              <a:spcBef>
                <a:spcPct val="0"/>
              </a:spcBef>
              <a:spcAft>
                <a:spcPct val="0"/>
              </a:spcAft>
              <a:buNone/>
              <a:defRPr sz="2400" b="0" spc="0">
                <a:solidFill>
                  <a:srgbClr val="FFFFFF"/>
                </a:solidFill>
              </a:defRPr>
            </a:lvl1pPr>
          </a:lstStyle>
          <a:p>
            <a:pPr lvl="0"/>
            <a:r>
              <a:rPr lang="zh-CN" altLang="en-US" smtClean="0"/>
              <a:t>单击此处添加项标题</a:t>
            </a:r>
            <a:endParaRPr lang="zh-CN" altLang="en-US" smtClean="0"/>
          </a:p>
        </p:txBody>
      </p:sp>
      <p:sp>
        <p:nvSpPr>
          <p:cNvPr id="14" name="文本占位符 13"/>
          <p:cNvSpPr>
            <a:spLocks noGrp="1"/>
          </p:cNvSpPr>
          <p:nvPr>
            <p:ph type="body" idx="16387" hasCustomPrompt="1"/>
            <p:custDataLst>
              <p:tags r:id="rId9"/>
            </p:custDataLst>
          </p:nvPr>
        </p:nvSpPr>
        <p:spPr>
          <a:xfrm>
            <a:off x="914400" y="5334000"/>
            <a:ext cx="4724400" cy="609600"/>
          </a:xfrm>
          <a:noFill/>
        </p:spPr>
        <p:txBody>
          <a:bodyPr lIns="0" tIns="0" rIns="0" bIns="0" anchor="t">
            <a:normAutofit/>
          </a:bodyPr>
          <a:lstStyle>
            <a:lvl1pPr marL="0" indent="0" algn="l">
              <a:lnSpc>
                <a:spcPct val="125000"/>
              </a:lnSpc>
              <a:spcBef>
                <a:spcPct val="0"/>
              </a:spcBef>
              <a:spcAft>
                <a:spcPct val="0"/>
              </a:spcAft>
              <a:buNone/>
              <a:defRPr sz="1600" b="0" spc="0">
                <a:solidFill>
                  <a:srgbClr val="FFFFFF"/>
                </a:solidFill>
              </a:defRPr>
            </a:lvl1pPr>
          </a:lstStyle>
          <a:p>
            <a:pPr lvl="0"/>
            <a:r>
              <a:rPr lang="zh-CN" altLang="en-US" smtClean="0"/>
              <a:t>单击此处添加项正文</a:t>
            </a:r>
            <a:endParaRPr lang="zh-CN" altLang="en-US" smtClean="0"/>
          </a:p>
        </p:txBody>
      </p:sp>
      <p:sp>
        <p:nvSpPr>
          <p:cNvPr id="16" name="装饰  5"/>
          <p:cNvSpPr>
            <a:spLocks noGrp="1"/>
          </p:cNvSpPr>
          <p:nvPr>
            <p:ph type="body" idx="16392" hasCustomPrompt="1"/>
            <p:custDataLst>
              <p:tags r:id="rId10"/>
            </p:custDataLst>
          </p:nvPr>
        </p:nvSpPr>
        <p:spPr>
          <a:xfrm>
            <a:off x="6248400" y="4470400"/>
            <a:ext cx="5334000" cy="1778000"/>
          </a:xfrm>
          <a:custGeom>
            <a:avLst/>
            <a:gdLst>
              <a:gd name="connisteX0" fmla="*/ 0 w 5334000"/>
              <a:gd name="connsiteY0" fmla="*/ 0 h 1778000"/>
              <a:gd name="connisteX1" fmla="*/ 5334000 w 5334000"/>
              <a:gd name="connsiteY1" fmla="*/ 0 h 1778000"/>
              <a:gd name="connisteX2" fmla="*/ 5334000 w 5334000"/>
              <a:gd name="connsiteY2" fmla="*/ 1574800 h 1778000"/>
              <a:gd name="connisteX3" fmla="*/ 5130800 w 5334000"/>
              <a:gd name="connsiteY3" fmla="*/ 1778000 h 1778000"/>
              <a:gd name="connisteX4" fmla="*/ 203200 w 5334000"/>
              <a:gd name="connsiteY4" fmla="*/ 1778000 h 1778000"/>
              <a:gd name="connisteX5" fmla="*/ 0 w 5334000"/>
              <a:gd name="connsiteY5" fmla="*/ 1574800 h 1778000"/>
              <a:gd name="connisteX6" fmla="*/ 0 w 5334000"/>
              <a:gd name="connsiteY6" fmla="*/ 0 h 1778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334000" h="1778000">
                <a:moveTo>
                  <a:pt x="0" y="0"/>
                </a:moveTo>
                <a:lnTo>
                  <a:pt x="5334000" y="0"/>
                </a:lnTo>
                <a:lnTo>
                  <a:pt x="5334000" y="1574800"/>
                </a:lnTo>
                <a:cubicBezTo>
                  <a:pt x="5334000" y="1687024"/>
                  <a:pt x="5243024" y="1778000"/>
                  <a:pt x="5130800" y="1778000"/>
                </a:cubicBezTo>
                <a:lnTo>
                  <a:pt x="203200" y="1778000"/>
                </a:lnTo>
                <a:cubicBezTo>
                  <a:pt x="90976" y="1778000"/>
                  <a:pt x="0" y="1687024"/>
                  <a:pt x="0" y="1574800"/>
                </a:cubicBezTo>
                <a:lnTo>
                  <a:pt x="0" y="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7" name="图片占位符 16"/>
          <p:cNvSpPr>
            <a:spLocks noGrp="1"/>
          </p:cNvSpPr>
          <p:nvPr>
            <p:ph type="pic" idx="16393" hasCustomPrompt="1"/>
            <p:custDataLst>
              <p:tags r:id="rId11"/>
            </p:custDataLst>
          </p:nvPr>
        </p:nvSpPr>
        <p:spPr>
          <a:xfrm>
            <a:off x="6248400" y="1524000"/>
            <a:ext cx="5334000" cy="2946400"/>
          </a:xfrm>
          <a:custGeom>
            <a:avLst/>
            <a:gdLst>
              <a:gd name="connisteX0" fmla="*/ 0 w 5334000"/>
              <a:gd name="connsiteY0" fmla="*/ 203200 h 2946400"/>
              <a:gd name="connisteX1" fmla="*/ 203200 w 5334000"/>
              <a:gd name="connsiteY1" fmla="*/ 0 h 2946400"/>
              <a:gd name="connisteX2" fmla="*/ 5130800 w 5334000"/>
              <a:gd name="connsiteY2" fmla="*/ 0 h 2946400"/>
              <a:gd name="connisteX3" fmla="*/ 5334000 w 5334000"/>
              <a:gd name="connsiteY3" fmla="*/ 203200 h 2946400"/>
              <a:gd name="connisteX4" fmla="*/ 5334000 w 5334000"/>
              <a:gd name="connsiteY4" fmla="*/ 2946400 h 2946400"/>
              <a:gd name="connisteX5" fmla="*/ 0 w 5334000"/>
              <a:gd name="connsiteY5" fmla="*/ 2946400 h 2946400"/>
              <a:gd name="connisteX6" fmla="*/ 0 w 5334000"/>
              <a:gd name="connsiteY6" fmla="*/ 203200 h 2946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334000" h="2946400">
                <a:moveTo>
                  <a:pt x="0" y="203200"/>
                </a:moveTo>
                <a:cubicBezTo>
                  <a:pt x="0" y="90976"/>
                  <a:pt x="90976" y="0"/>
                  <a:pt x="203200" y="0"/>
                </a:cubicBezTo>
                <a:lnTo>
                  <a:pt x="5130800" y="0"/>
                </a:lnTo>
                <a:cubicBezTo>
                  <a:pt x="5243024" y="0"/>
                  <a:pt x="5334000" y="90976"/>
                  <a:pt x="5334000" y="203200"/>
                </a:cubicBezTo>
                <a:lnTo>
                  <a:pt x="5334000" y="2946400"/>
                </a:lnTo>
                <a:lnTo>
                  <a:pt x="0" y="2946400"/>
                </a:lnTo>
                <a:lnTo>
                  <a:pt x="0" y="2032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8" name="文本占位符 17"/>
          <p:cNvSpPr>
            <a:spLocks noGrp="1"/>
          </p:cNvSpPr>
          <p:nvPr>
            <p:ph type="body" idx="16388" hasCustomPrompt="1"/>
            <p:custDataLst>
              <p:tags r:id="rId12"/>
            </p:custDataLst>
          </p:nvPr>
        </p:nvSpPr>
        <p:spPr>
          <a:xfrm>
            <a:off x="6553200" y="4775200"/>
            <a:ext cx="4724400" cy="406400"/>
          </a:xfrm>
          <a:noFill/>
        </p:spPr>
        <p:txBody>
          <a:bodyPr lIns="0" tIns="0" rIns="0" bIns="0" anchor="t">
            <a:normAutofit/>
          </a:bodyPr>
          <a:lstStyle>
            <a:lvl1pPr marL="0" indent="0" algn="l">
              <a:lnSpc>
                <a:spcPct val="111000"/>
              </a:lnSpc>
              <a:spcBef>
                <a:spcPct val="0"/>
              </a:spcBef>
              <a:spcAft>
                <a:spcPct val="0"/>
              </a:spcAft>
              <a:buNone/>
              <a:defRPr sz="2400" b="0" spc="0">
                <a:solidFill>
                  <a:srgbClr val="FFFFFF"/>
                </a:solidFill>
              </a:defRPr>
            </a:lvl1pPr>
          </a:lstStyle>
          <a:p>
            <a:pPr lvl="0"/>
            <a:r>
              <a:rPr lang="zh-CN" altLang="en-US" smtClean="0"/>
              <a:t>单击此处添加项标题</a:t>
            </a:r>
            <a:endParaRPr lang="zh-CN" altLang="en-US" smtClean="0"/>
          </a:p>
        </p:txBody>
      </p:sp>
      <p:sp>
        <p:nvSpPr>
          <p:cNvPr id="19" name="文本占位符 18"/>
          <p:cNvSpPr>
            <a:spLocks noGrp="1"/>
          </p:cNvSpPr>
          <p:nvPr>
            <p:ph type="body" idx="16389" hasCustomPrompt="1"/>
            <p:custDataLst>
              <p:tags r:id="rId13"/>
            </p:custDataLst>
          </p:nvPr>
        </p:nvSpPr>
        <p:spPr>
          <a:xfrm>
            <a:off x="6553200" y="5334000"/>
            <a:ext cx="4724400" cy="609600"/>
          </a:xfrm>
          <a:noFill/>
        </p:spPr>
        <p:txBody>
          <a:bodyPr lIns="0" tIns="0" rIns="0" bIns="0" anchor="t">
            <a:normAutofit/>
          </a:bodyPr>
          <a:lstStyle>
            <a:lvl1pPr marL="0" indent="0" algn="l">
              <a:lnSpc>
                <a:spcPct val="125000"/>
              </a:lnSpc>
              <a:spcBef>
                <a:spcPct val="0"/>
              </a:spcBef>
              <a:spcAft>
                <a:spcPct val="0"/>
              </a:spcAft>
              <a:buNone/>
              <a:defRPr sz="1600" b="0" spc="0">
                <a:solidFill>
                  <a:srgbClr val="FFFFFF"/>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正文页-63_10">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4394200"/>
            <a:ext cx="3429000" cy="12192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内容占位符 9"/>
          <p:cNvSpPr>
            <a:spLocks noGrp="1"/>
          </p:cNvSpPr>
          <p:nvPr>
            <p:ph idx="16390" hasCustomPrompt="1"/>
            <p:custDataLst>
              <p:tags r:id="rId6"/>
            </p:custDataLst>
          </p:nvPr>
        </p:nvSpPr>
        <p:spPr>
          <a:xfrm>
            <a:off x="609600" y="609600"/>
            <a:ext cx="10972800" cy="3251200"/>
          </a:xfrm>
          <a:custGeom>
            <a:avLst/>
            <a:gdLst>
              <a:gd name="connisteX0" fmla="*/ 0 w 10972800"/>
              <a:gd name="connsiteY0" fmla="*/ 203200 h 3251200"/>
              <a:gd name="connisteX1" fmla="*/ 203200 w 10972800"/>
              <a:gd name="connsiteY1" fmla="*/ 0 h 3251200"/>
              <a:gd name="connisteX2" fmla="*/ 10769600 w 10972800"/>
              <a:gd name="connsiteY2" fmla="*/ 0 h 3251200"/>
              <a:gd name="connisteX3" fmla="*/ 10972800 w 10972800"/>
              <a:gd name="connsiteY3" fmla="*/ 203200 h 3251200"/>
              <a:gd name="connisteX4" fmla="*/ 10972800 w 10972800"/>
              <a:gd name="connsiteY4" fmla="*/ 3048000 h 3251200"/>
              <a:gd name="connisteX5" fmla="*/ 10769600 w 10972800"/>
              <a:gd name="connsiteY5" fmla="*/ 3251200 h 3251200"/>
              <a:gd name="connisteX6" fmla="*/ 203200 w 10972800"/>
              <a:gd name="connsiteY6" fmla="*/ 3251200 h 3251200"/>
              <a:gd name="connisteX7" fmla="*/ 0 w 10972800"/>
              <a:gd name="connsiteY7" fmla="*/ 3048000 h 3251200"/>
              <a:gd name="connisteX8" fmla="*/ 0 w 10972800"/>
              <a:gd name="connsiteY8" fmla="*/ 203200 h 3251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3251200">
                <a:moveTo>
                  <a:pt x="0" y="203200"/>
                </a:moveTo>
                <a:cubicBezTo>
                  <a:pt x="0" y="90976"/>
                  <a:pt x="90976" y="0"/>
                  <a:pt x="203200" y="0"/>
                </a:cubicBezTo>
                <a:lnTo>
                  <a:pt x="10769600" y="0"/>
                </a:lnTo>
                <a:cubicBezTo>
                  <a:pt x="10881824" y="0"/>
                  <a:pt x="10972800" y="90976"/>
                  <a:pt x="10972800" y="203200"/>
                </a:cubicBezTo>
                <a:lnTo>
                  <a:pt x="10972800" y="3048000"/>
                </a:lnTo>
                <a:cubicBezTo>
                  <a:pt x="10972800" y="3160224"/>
                  <a:pt x="10881824" y="3251200"/>
                  <a:pt x="10769600" y="3251200"/>
                </a:cubicBezTo>
                <a:lnTo>
                  <a:pt x="203200" y="3251200"/>
                </a:lnTo>
                <a:cubicBezTo>
                  <a:pt x="90976" y="3251200"/>
                  <a:pt x="0" y="3160224"/>
                  <a:pt x="0" y="30480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文本占位符 10"/>
          <p:cNvSpPr>
            <a:spLocks noGrp="1"/>
          </p:cNvSpPr>
          <p:nvPr>
            <p:ph type="body" idx="16386" hasCustomPrompt="1"/>
            <p:custDataLst>
              <p:tags r:id="rId7"/>
            </p:custDataLst>
          </p:nvPr>
        </p:nvSpPr>
        <p:spPr>
          <a:xfrm>
            <a:off x="4648200" y="4470400"/>
            <a:ext cx="31623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3" name="文本占位符 12"/>
          <p:cNvSpPr>
            <a:spLocks noGrp="1"/>
          </p:cNvSpPr>
          <p:nvPr>
            <p:ph type="body" idx="16387" hasCustomPrompt="1"/>
            <p:custDataLst>
              <p:tags r:id="rId8"/>
            </p:custDataLst>
          </p:nvPr>
        </p:nvSpPr>
        <p:spPr>
          <a:xfrm>
            <a:off x="4648200" y="5029200"/>
            <a:ext cx="3162300" cy="12192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4" name="文本占位符 13"/>
          <p:cNvSpPr>
            <a:spLocks noGrp="1"/>
          </p:cNvSpPr>
          <p:nvPr>
            <p:ph type="body" idx="16388" hasCustomPrompt="1"/>
            <p:custDataLst>
              <p:tags r:id="rId9"/>
            </p:custDataLst>
          </p:nvPr>
        </p:nvSpPr>
        <p:spPr>
          <a:xfrm>
            <a:off x="8420100" y="4470400"/>
            <a:ext cx="31623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6" name="文本占位符 15"/>
          <p:cNvSpPr>
            <a:spLocks noGrp="1"/>
          </p:cNvSpPr>
          <p:nvPr>
            <p:ph type="body" idx="16389" hasCustomPrompt="1"/>
            <p:custDataLst>
              <p:tags r:id="rId10"/>
            </p:custDataLst>
          </p:nvPr>
        </p:nvSpPr>
        <p:spPr>
          <a:xfrm>
            <a:off x="8420100" y="5029200"/>
            <a:ext cx="3162300" cy="12192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正文页-10003_3">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文本占位符 9"/>
          <p:cNvSpPr>
            <a:spLocks noGrp="1"/>
          </p:cNvSpPr>
          <p:nvPr>
            <p:ph type="body" idx="16386" hasCustomPrompt="1"/>
            <p:custDataLst>
              <p:tags r:id="rId6"/>
            </p:custDataLst>
          </p:nvPr>
        </p:nvSpPr>
        <p:spPr>
          <a:xfrm>
            <a:off x="609600" y="1930400"/>
            <a:ext cx="10972800" cy="406400"/>
          </a:xfr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1" name="装饰  0"/>
          <p:cNvSpPr>
            <a:spLocks noGrp="1"/>
          </p:cNvSpPr>
          <p:nvPr>
            <p:ph type="body" idx="16388" hasCustomPrompt="1"/>
            <p:custDataLst>
              <p:tags r:id="rId7"/>
            </p:custDataLst>
          </p:nvPr>
        </p:nvSpPr>
        <p:spPr>
          <a:xfrm>
            <a:off x="609600" y="2489200"/>
            <a:ext cx="10972800" cy="3352800"/>
          </a:xfrm>
          <a:custGeom>
            <a:avLst/>
            <a:gdLst>
              <a:gd name="connisteX0" fmla="*/ 0 w 10972800"/>
              <a:gd name="connsiteY0" fmla="*/ 203200 h 3352800"/>
              <a:gd name="connisteX1" fmla="*/ 203200 w 10972800"/>
              <a:gd name="connsiteY1" fmla="*/ 0 h 3352800"/>
              <a:gd name="connisteX2" fmla="*/ 10769600 w 10972800"/>
              <a:gd name="connsiteY2" fmla="*/ 0 h 3352800"/>
              <a:gd name="connisteX3" fmla="*/ 10972800 w 10972800"/>
              <a:gd name="connsiteY3" fmla="*/ 203200 h 3352800"/>
              <a:gd name="connisteX4" fmla="*/ 10972800 w 10972800"/>
              <a:gd name="connsiteY4" fmla="*/ 3149600 h 3352800"/>
              <a:gd name="connisteX5" fmla="*/ 10769600 w 10972800"/>
              <a:gd name="connsiteY5" fmla="*/ 3352800 h 3352800"/>
              <a:gd name="connisteX6" fmla="*/ 203200 w 10972800"/>
              <a:gd name="connsiteY6" fmla="*/ 3352800 h 3352800"/>
              <a:gd name="connisteX7" fmla="*/ 0 w 10972800"/>
              <a:gd name="connsiteY7" fmla="*/ 3149600 h 3352800"/>
              <a:gd name="connisteX8" fmla="*/ 0 w 10972800"/>
              <a:gd name="connsiteY8" fmla="*/ 203200 h 3352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3352800">
                <a:moveTo>
                  <a:pt x="0" y="203200"/>
                </a:moveTo>
                <a:cubicBezTo>
                  <a:pt x="0" y="90976"/>
                  <a:pt x="90976" y="0"/>
                  <a:pt x="203200" y="0"/>
                </a:cubicBezTo>
                <a:lnTo>
                  <a:pt x="10769600" y="0"/>
                </a:lnTo>
                <a:cubicBezTo>
                  <a:pt x="10881824" y="0"/>
                  <a:pt x="10972800" y="90976"/>
                  <a:pt x="10972800" y="203200"/>
                </a:cubicBezTo>
                <a:lnTo>
                  <a:pt x="10972800" y="3149600"/>
                </a:lnTo>
                <a:cubicBezTo>
                  <a:pt x="10972800" y="3261824"/>
                  <a:pt x="10881824" y="3352800"/>
                  <a:pt x="10769600" y="3352800"/>
                </a:cubicBezTo>
                <a:lnTo>
                  <a:pt x="203200" y="3352800"/>
                </a:lnTo>
                <a:cubicBezTo>
                  <a:pt x="90976" y="3352800"/>
                  <a:pt x="0" y="3261824"/>
                  <a:pt x="0" y="3149600"/>
                </a:cubicBezTo>
                <a:lnTo>
                  <a:pt x="0" y="20320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3" name="文本占位符 12"/>
          <p:cNvSpPr>
            <a:spLocks noGrp="1"/>
          </p:cNvSpPr>
          <p:nvPr>
            <p:ph type="body" idx="16387" hasCustomPrompt="1"/>
            <p:custDataLst>
              <p:tags r:id="rId8"/>
            </p:custDataLst>
          </p:nvPr>
        </p:nvSpPr>
        <p:spPr>
          <a:xfrm>
            <a:off x="914400" y="3251200"/>
            <a:ext cx="10363200" cy="18288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184" y="523097"/>
            <a:ext cx="10515600" cy="1325563"/>
          </a:xfr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838184" y="1983597"/>
            <a:ext cx="10515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正文页-10013_1">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内容占位符 9"/>
          <p:cNvSpPr>
            <a:spLocks noGrp="1"/>
          </p:cNvSpPr>
          <p:nvPr>
            <p:ph idx="16388" hasCustomPrompt="1"/>
            <p:custDataLst>
              <p:tags r:id="rId6"/>
            </p:custDataLst>
          </p:nvPr>
        </p:nvSpPr>
        <p:spPr>
          <a:xfrm>
            <a:off x="609600" y="1524000"/>
            <a:ext cx="10972800" cy="3403600"/>
          </a:xfrm>
          <a:custGeom>
            <a:avLst/>
            <a:gdLst>
              <a:gd name="connisteX0" fmla="*/ 0 w 10972800"/>
              <a:gd name="connsiteY0" fmla="*/ 203200 h 3403600"/>
              <a:gd name="connisteX1" fmla="*/ 203200 w 10972800"/>
              <a:gd name="connsiteY1" fmla="*/ 0 h 3403600"/>
              <a:gd name="connisteX2" fmla="*/ 10769600 w 10972800"/>
              <a:gd name="connsiteY2" fmla="*/ 0 h 3403600"/>
              <a:gd name="connisteX3" fmla="*/ 10972800 w 10972800"/>
              <a:gd name="connsiteY3" fmla="*/ 203200 h 3403600"/>
              <a:gd name="connisteX4" fmla="*/ 10972800 w 10972800"/>
              <a:gd name="connsiteY4" fmla="*/ 3200400 h 3403600"/>
              <a:gd name="connisteX5" fmla="*/ 10769600 w 10972800"/>
              <a:gd name="connsiteY5" fmla="*/ 3403600 h 3403600"/>
              <a:gd name="connisteX6" fmla="*/ 203200 w 10972800"/>
              <a:gd name="connsiteY6" fmla="*/ 3403600 h 3403600"/>
              <a:gd name="connisteX7" fmla="*/ 0 w 10972800"/>
              <a:gd name="connsiteY7" fmla="*/ 3200400 h 3403600"/>
              <a:gd name="connisteX8" fmla="*/ 0 w 10972800"/>
              <a:gd name="connsiteY8" fmla="*/ 203200 h 3403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3403600">
                <a:moveTo>
                  <a:pt x="0" y="203200"/>
                </a:moveTo>
                <a:cubicBezTo>
                  <a:pt x="0" y="90976"/>
                  <a:pt x="90976" y="0"/>
                  <a:pt x="203200" y="0"/>
                </a:cubicBezTo>
                <a:lnTo>
                  <a:pt x="10769600" y="0"/>
                </a:lnTo>
                <a:cubicBezTo>
                  <a:pt x="10881824" y="0"/>
                  <a:pt x="10972800" y="90976"/>
                  <a:pt x="10972800" y="203200"/>
                </a:cubicBezTo>
                <a:lnTo>
                  <a:pt x="10972800" y="3200400"/>
                </a:lnTo>
                <a:cubicBezTo>
                  <a:pt x="10972800" y="3312624"/>
                  <a:pt x="10881824" y="3403600"/>
                  <a:pt x="10769600" y="3403600"/>
                </a:cubicBezTo>
                <a:lnTo>
                  <a:pt x="203200" y="3403600"/>
                </a:lnTo>
                <a:cubicBezTo>
                  <a:pt x="90976" y="3403600"/>
                  <a:pt x="0" y="3312624"/>
                  <a:pt x="0" y="32004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文本占位符 10"/>
          <p:cNvSpPr>
            <a:spLocks noGrp="1"/>
          </p:cNvSpPr>
          <p:nvPr>
            <p:ph type="body" idx="16386" hasCustomPrompt="1"/>
            <p:custDataLst>
              <p:tags r:id="rId7"/>
            </p:custDataLst>
          </p:nvPr>
        </p:nvSpPr>
        <p:spPr>
          <a:xfrm>
            <a:off x="609600" y="5384800"/>
            <a:ext cx="109728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3" name="文本占位符 12"/>
          <p:cNvSpPr>
            <a:spLocks noGrp="1"/>
          </p:cNvSpPr>
          <p:nvPr>
            <p:ph type="body" idx="16387" hasCustomPrompt="1"/>
            <p:custDataLst>
              <p:tags r:id="rId8"/>
            </p:custDataLst>
          </p:nvPr>
        </p:nvSpPr>
        <p:spPr>
          <a:xfrm>
            <a:off x="609600" y="5943600"/>
            <a:ext cx="10972800" cy="3048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正文页-10021_14">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3429000" cy="12192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文本占位符 9"/>
          <p:cNvSpPr>
            <a:spLocks noGrp="1"/>
          </p:cNvSpPr>
          <p:nvPr>
            <p:ph type="body" idx="16386" hasCustomPrompt="1"/>
            <p:custDataLst>
              <p:tags r:id="rId6"/>
            </p:custDataLst>
          </p:nvPr>
        </p:nvSpPr>
        <p:spPr>
          <a:xfrm>
            <a:off x="609600" y="2057400"/>
            <a:ext cx="3429000" cy="39624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单击此处添加正文</a:t>
            </a:r>
            <a:endParaRPr lang="zh-CN" altLang="en-US" smtClean="0"/>
          </a:p>
        </p:txBody>
      </p:sp>
      <p:sp>
        <p:nvSpPr>
          <p:cNvPr id="11" name="装饰  0"/>
          <p:cNvSpPr>
            <a:spLocks noGrp="1"/>
          </p:cNvSpPr>
          <p:nvPr>
            <p:ph type="body" idx="16393" hasCustomPrompt="1"/>
            <p:custDataLst>
              <p:tags r:id="rId7"/>
            </p:custDataLst>
          </p:nvPr>
        </p:nvSpPr>
        <p:spPr>
          <a:xfrm>
            <a:off x="4648200" y="609600"/>
            <a:ext cx="6934200" cy="1778000"/>
          </a:xfrm>
          <a:custGeom>
            <a:avLst/>
            <a:gdLst>
              <a:gd name="connisteX0" fmla="*/ 0 w 6934200"/>
              <a:gd name="connsiteY0" fmla="*/ 203200 h 1778000"/>
              <a:gd name="connisteX1" fmla="*/ 203200 w 6934200"/>
              <a:gd name="connsiteY1" fmla="*/ 0 h 1778000"/>
              <a:gd name="connisteX2" fmla="*/ 6731000 w 6934200"/>
              <a:gd name="connsiteY2" fmla="*/ 0 h 1778000"/>
              <a:gd name="connisteX3" fmla="*/ 6934200 w 6934200"/>
              <a:gd name="connsiteY3" fmla="*/ 203200 h 1778000"/>
              <a:gd name="connisteX4" fmla="*/ 6934200 w 6934200"/>
              <a:gd name="connsiteY4" fmla="*/ 1574800 h 1778000"/>
              <a:gd name="connisteX5" fmla="*/ 6731000 w 6934200"/>
              <a:gd name="connsiteY5" fmla="*/ 1778000 h 1778000"/>
              <a:gd name="connisteX6" fmla="*/ 203200 w 6934200"/>
              <a:gd name="connsiteY6" fmla="*/ 1778000 h 1778000"/>
              <a:gd name="connisteX7" fmla="*/ 0 w 6934200"/>
              <a:gd name="connsiteY7" fmla="*/ 1574800 h 1778000"/>
              <a:gd name="connisteX8" fmla="*/ 0 w 6934200"/>
              <a:gd name="connsiteY8" fmla="*/ 203200 h 1778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6934200" h="1778000">
                <a:moveTo>
                  <a:pt x="0" y="203200"/>
                </a:moveTo>
                <a:cubicBezTo>
                  <a:pt x="0" y="90976"/>
                  <a:pt x="90976" y="0"/>
                  <a:pt x="203200" y="0"/>
                </a:cubicBezTo>
                <a:lnTo>
                  <a:pt x="6731000" y="0"/>
                </a:lnTo>
                <a:cubicBezTo>
                  <a:pt x="6843224" y="0"/>
                  <a:pt x="6934200" y="90976"/>
                  <a:pt x="6934200" y="203200"/>
                </a:cubicBezTo>
                <a:lnTo>
                  <a:pt x="6934200" y="1574800"/>
                </a:lnTo>
                <a:cubicBezTo>
                  <a:pt x="6934200" y="1687024"/>
                  <a:pt x="6843224" y="1778000"/>
                  <a:pt x="6731000" y="1778000"/>
                </a:cubicBezTo>
                <a:lnTo>
                  <a:pt x="203200" y="1778000"/>
                </a:lnTo>
                <a:cubicBezTo>
                  <a:pt x="90976" y="1778000"/>
                  <a:pt x="0" y="1687024"/>
                  <a:pt x="0" y="1574800"/>
                </a:cubicBezTo>
                <a:lnTo>
                  <a:pt x="0" y="20320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3" name="文本占位符 12"/>
          <p:cNvSpPr>
            <a:spLocks noGrp="1"/>
          </p:cNvSpPr>
          <p:nvPr>
            <p:ph type="body" idx="16387" hasCustomPrompt="1"/>
            <p:custDataLst>
              <p:tags r:id="rId8"/>
            </p:custDataLst>
          </p:nvPr>
        </p:nvSpPr>
        <p:spPr>
          <a:xfrm>
            <a:off x="4953000" y="914400"/>
            <a:ext cx="63246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4" name="文本占位符 13"/>
          <p:cNvSpPr>
            <a:spLocks noGrp="1"/>
          </p:cNvSpPr>
          <p:nvPr>
            <p:ph type="body" idx="16388" hasCustomPrompt="1"/>
            <p:custDataLst>
              <p:tags r:id="rId9"/>
            </p:custDataLst>
          </p:nvPr>
        </p:nvSpPr>
        <p:spPr>
          <a:xfrm>
            <a:off x="4953000" y="1473200"/>
            <a:ext cx="6324600" cy="609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6" name="装饰  5"/>
          <p:cNvSpPr>
            <a:spLocks noGrp="1"/>
          </p:cNvSpPr>
          <p:nvPr>
            <p:ph type="body" idx="16394" hasCustomPrompt="1"/>
            <p:custDataLst>
              <p:tags r:id="rId10"/>
            </p:custDataLst>
          </p:nvPr>
        </p:nvSpPr>
        <p:spPr>
          <a:xfrm>
            <a:off x="4648200" y="2540000"/>
            <a:ext cx="6934200" cy="1778000"/>
          </a:xfrm>
          <a:custGeom>
            <a:avLst/>
            <a:gdLst>
              <a:gd name="connisteX0" fmla="*/ 0 w 6934200"/>
              <a:gd name="connsiteY0" fmla="*/ 203200 h 1778000"/>
              <a:gd name="connisteX1" fmla="*/ 203200 w 6934200"/>
              <a:gd name="connsiteY1" fmla="*/ 0 h 1778000"/>
              <a:gd name="connisteX2" fmla="*/ 6731000 w 6934200"/>
              <a:gd name="connsiteY2" fmla="*/ 0 h 1778000"/>
              <a:gd name="connisteX3" fmla="*/ 6934200 w 6934200"/>
              <a:gd name="connsiteY3" fmla="*/ 203200 h 1778000"/>
              <a:gd name="connisteX4" fmla="*/ 6934200 w 6934200"/>
              <a:gd name="connsiteY4" fmla="*/ 1574800 h 1778000"/>
              <a:gd name="connisteX5" fmla="*/ 6731000 w 6934200"/>
              <a:gd name="connsiteY5" fmla="*/ 1778000 h 1778000"/>
              <a:gd name="connisteX6" fmla="*/ 203200 w 6934200"/>
              <a:gd name="connsiteY6" fmla="*/ 1778000 h 1778000"/>
              <a:gd name="connisteX7" fmla="*/ 0 w 6934200"/>
              <a:gd name="connsiteY7" fmla="*/ 1574800 h 1778000"/>
              <a:gd name="connisteX8" fmla="*/ 0 w 6934200"/>
              <a:gd name="connsiteY8" fmla="*/ 203200 h 1778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6934200" h="1778000">
                <a:moveTo>
                  <a:pt x="0" y="203200"/>
                </a:moveTo>
                <a:cubicBezTo>
                  <a:pt x="0" y="90976"/>
                  <a:pt x="90976" y="0"/>
                  <a:pt x="203200" y="0"/>
                </a:cubicBezTo>
                <a:lnTo>
                  <a:pt x="6731000" y="0"/>
                </a:lnTo>
                <a:cubicBezTo>
                  <a:pt x="6843224" y="0"/>
                  <a:pt x="6934200" y="90976"/>
                  <a:pt x="6934200" y="203200"/>
                </a:cubicBezTo>
                <a:lnTo>
                  <a:pt x="6934200" y="1574800"/>
                </a:lnTo>
                <a:cubicBezTo>
                  <a:pt x="6934200" y="1687024"/>
                  <a:pt x="6843224" y="1778000"/>
                  <a:pt x="6731000" y="1778000"/>
                </a:cubicBezTo>
                <a:lnTo>
                  <a:pt x="203200" y="1778000"/>
                </a:lnTo>
                <a:cubicBezTo>
                  <a:pt x="90976" y="1778000"/>
                  <a:pt x="0" y="1687024"/>
                  <a:pt x="0" y="1574800"/>
                </a:cubicBezTo>
                <a:lnTo>
                  <a:pt x="0" y="20320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7" name="文本占位符 16"/>
          <p:cNvSpPr>
            <a:spLocks noGrp="1"/>
          </p:cNvSpPr>
          <p:nvPr>
            <p:ph type="body" idx="16389" hasCustomPrompt="1"/>
            <p:custDataLst>
              <p:tags r:id="rId11"/>
            </p:custDataLst>
          </p:nvPr>
        </p:nvSpPr>
        <p:spPr>
          <a:xfrm>
            <a:off x="4953000" y="2844800"/>
            <a:ext cx="63246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8" name="文本占位符 17"/>
          <p:cNvSpPr>
            <a:spLocks noGrp="1"/>
          </p:cNvSpPr>
          <p:nvPr>
            <p:ph type="body" idx="16390" hasCustomPrompt="1"/>
            <p:custDataLst>
              <p:tags r:id="rId12"/>
            </p:custDataLst>
          </p:nvPr>
        </p:nvSpPr>
        <p:spPr>
          <a:xfrm>
            <a:off x="4953000" y="3403600"/>
            <a:ext cx="6324600" cy="609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9" name="装饰  8"/>
          <p:cNvSpPr>
            <a:spLocks noGrp="1"/>
          </p:cNvSpPr>
          <p:nvPr>
            <p:ph type="body" idx="16395" hasCustomPrompt="1"/>
            <p:custDataLst>
              <p:tags r:id="rId13"/>
            </p:custDataLst>
          </p:nvPr>
        </p:nvSpPr>
        <p:spPr>
          <a:xfrm>
            <a:off x="4648200" y="4470400"/>
            <a:ext cx="6934200" cy="1778000"/>
          </a:xfrm>
          <a:custGeom>
            <a:avLst/>
            <a:gdLst>
              <a:gd name="connisteX0" fmla="*/ 0 w 6934200"/>
              <a:gd name="connsiteY0" fmla="*/ 203200 h 1778000"/>
              <a:gd name="connisteX1" fmla="*/ 203200 w 6934200"/>
              <a:gd name="connsiteY1" fmla="*/ 0 h 1778000"/>
              <a:gd name="connisteX2" fmla="*/ 6731000 w 6934200"/>
              <a:gd name="connsiteY2" fmla="*/ 0 h 1778000"/>
              <a:gd name="connisteX3" fmla="*/ 6934200 w 6934200"/>
              <a:gd name="connsiteY3" fmla="*/ 203200 h 1778000"/>
              <a:gd name="connisteX4" fmla="*/ 6934200 w 6934200"/>
              <a:gd name="connsiteY4" fmla="*/ 1574800 h 1778000"/>
              <a:gd name="connisteX5" fmla="*/ 6731000 w 6934200"/>
              <a:gd name="connsiteY5" fmla="*/ 1778000 h 1778000"/>
              <a:gd name="connisteX6" fmla="*/ 203200 w 6934200"/>
              <a:gd name="connsiteY6" fmla="*/ 1778000 h 1778000"/>
              <a:gd name="connisteX7" fmla="*/ 0 w 6934200"/>
              <a:gd name="connsiteY7" fmla="*/ 1574800 h 1778000"/>
              <a:gd name="connisteX8" fmla="*/ 0 w 6934200"/>
              <a:gd name="connsiteY8" fmla="*/ 203200 h 1778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6934200" h="1778000">
                <a:moveTo>
                  <a:pt x="0" y="203200"/>
                </a:moveTo>
                <a:cubicBezTo>
                  <a:pt x="0" y="90976"/>
                  <a:pt x="90976" y="0"/>
                  <a:pt x="203200" y="0"/>
                </a:cubicBezTo>
                <a:lnTo>
                  <a:pt x="6731000" y="0"/>
                </a:lnTo>
                <a:cubicBezTo>
                  <a:pt x="6843224" y="0"/>
                  <a:pt x="6934200" y="90976"/>
                  <a:pt x="6934200" y="203200"/>
                </a:cubicBezTo>
                <a:lnTo>
                  <a:pt x="6934200" y="1574800"/>
                </a:lnTo>
                <a:cubicBezTo>
                  <a:pt x="6934200" y="1687024"/>
                  <a:pt x="6843224" y="1778000"/>
                  <a:pt x="6731000" y="1778000"/>
                </a:cubicBezTo>
                <a:lnTo>
                  <a:pt x="203200" y="1778000"/>
                </a:lnTo>
                <a:cubicBezTo>
                  <a:pt x="90976" y="1778000"/>
                  <a:pt x="0" y="1687024"/>
                  <a:pt x="0" y="1574800"/>
                </a:cubicBezTo>
                <a:lnTo>
                  <a:pt x="0" y="20320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20" name="文本占位符 19"/>
          <p:cNvSpPr>
            <a:spLocks noGrp="1"/>
          </p:cNvSpPr>
          <p:nvPr>
            <p:ph type="body" idx="16391" hasCustomPrompt="1"/>
            <p:custDataLst>
              <p:tags r:id="rId14"/>
            </p:custDataLst>
          </p:nvPr>
        </p:nvSpPr>
        <p:spPr>
          <a:xfrm>
            <a:off x="4953000" y="4775200"/>
            <a:ext cx="63246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21" name="文本占位符 20"/>
          <p:cNvSpPr>
            <a:spLocks noGrp="1"/>
          </p:cNvSpPr>
          <p:nvPr>
            <p:ph type="body" idx="16392" hasCustomPrompt="1"/>
            <p:custDataLst>
              <p:tags r:id="rId15"/>
            </p:custDataLst>
          </p:nvPr>
        </p:nvSpPr>
        <p:spPr>
          <a:xfrm>
            <a:off x="4953000" y="5334000"/>
            <a:ext cx="6324600" cy="609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正文页-上标下内-装饰右叠-默认位置-并列-31_8_group1">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装饰  9"/>
          <p:cNvSpPr>
            <a:spLocks noGrp="1"/>
          </p:cNvSpPr>
          <p:nvPr>
            <p:ph type="body" idx="16390" hasCustomPrompt="1"/>
            <p:custDataLst>
              <p:tags r:id="rId6"/>
            </p:custDataLst>
          </p:nvPr>
        </p:nvSpPr>
        <p:spPr>
          <a:xfrm>
            <a:off x="609600" y="1524000"/>
            <a:ext cx="10972800" cy="2209800"/>
          </a:xfrm>
          <a:custGeom>
            <a:avLst/>
            <a:gdLst>
              <a:gd name="connisteX0" fmla="*/ 0 w 10972800"/>
              <a:gd name="connsiteY0" fmla="*/ 203200 h 2209800"/>
              <a:gd name="connisteX1" fmla="*/ 203200 w 10972800"/>
              <a:gd name="connsiteY1" fmla="*/ 0 h 2209800"/>
              <a:gd name="connisteX2" fmla="*/ 10769600 w 10972800"/>
              <a:gd name="connsiteY2" fmla="*/ 0 h 2209800"/>
              <a:gd name="connisteX3" fmla="*/ 10972800 w 10972800"/>
              <a:gd name="connsiteY3" fmla="*/ 203200 h 2209800"/>
              <a:gd name="connisteX4" fmla="*/ 10972800 w 10972800"/>
              <a:gd name="connsiteY4" fmla="*/ 2006600 h 2209800"/>
              <a:gd name="connisteX5" fmla="*/ 10769600 w 10972800"/>
              <a:gd name="connsiteY5" fmla="*/ 2209800 h 2209800"/>
              <a:gd name="connisteX6" fmla="*/ 203200 w 10972800"/>
              <a:gd name="connsiteY6" fmla="*/ 2209800 h 2209800"/>
              <a:gd name="connisteX7" fmla="*/ 0 w 10972800"/>
              <a:gd name="connsiteY7" fmla="*/ 2006600 h 2209800"/>
              <a:gd name="connisteX8" fmla="*/ 0 w 10972800"/>
              <a:gd name="connsiteY8"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2209800">
                <a:moveTo>
                  <a:pt x="0" y="203200"/>
                </a:moveTo>
                <a:cubicBezTo>
                  <a:pt x="0" y="90976"/>
                  <a:pt x="90976" y="0"/>
                  <a:pt x="203200" y="0"/>
                </a:cubicBezTo>
                <a:lnTo>
                  <a:pt x="10769600" y="0"/>
                </a:lnTo>
                <a:cubicBezTo>
                  <a:pt x="10881824" y="0"/>
                  <a:pt x="10972800" y="90976"/>
                  <a:pt x="10972800" y="203200"/>
                </a:cubicBezTo>
                <a:lnTo>
                  <a:pt x="10972800" y="2006600"/>
                </a:lnTo>
                <a:cubicBezTo>
                  <a:pt x="10972800" y="2118824"/>
                  <a:pt x="10881824" y="2209800"/>
                  <a:pt x="10769600" y="2209800"/>
                </a:cubicBezTo>
                <a:lnTo>
                  <a:pt x="203200" y="2209800"/>
                </a:lnTo>
                <a:cubicBezTo>
                  <a:pt x="90976" y="2209800"/>
                  <a:pt x="0" y="2118824"/>
                  <a:pt x="0" y="2006600"/>
                </a:cubicBezTo>
                <a:lnTo>
                  <a:pt x="0" y="20320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图片占位符 10"/>
          <p:cNvSpPr>
            <a:spLocks noGrp="1"/>
          </p:cNvSpPr>
          <p:nvPr>
            <p:ph type="pic" idx="16391" hasCustomPrompt="1"/>
            <p:custDataLst>
              <p:tags r:id="rId7"/>
            </p:custDataLst>
          </p:nvPr>
        </p:nvSpPr>
        <p:spPr>
          <a:xfrm>
            <a:off x="914400" y="1866900"/>
            <a:ext cx="1524000" cy="1524000"/>
          </a:xfrm>
          <a:custGeom>
            <a:avLst/>
            <a:gdLst>
              <a:gd name="connisteX0" fmla="*/ 0 w 1524000"/>
              <a:gd name="connsiteY0" fmla="*/ 762000 h 1524000"/>
              <a:gd name="connisteX1" fmla="*/ 762000 w 1524000"/>
              <a:gd name="connsiteY1" fmla="*/ 0 h 1524000"/>
              <a:gd name="connisteX2" fmla="*/ 762000 w 1524000"/>
              <a:gd name="connsiteY2" fmla="*/ 0 h 1524000"/>
              <a:gd name="connisteX3" fmla="*/ 1524000 w 1524000"/>
              <a:gd name="connsiteY3" fmla="*/ 762000 h 1524000"/>
              <a:gd name="connisteX4" fmla="*/ 1524000 w 1524000"/>
              <a:gd name="connsiteY4" fmla="*/ 762000 h 1524000"/>
              <a:gd name="connisteX5" fmla="*/ 762000 w 1524000"/>
              <a:gd name="connsiteY5" fmla="*/ 1524000 h 1524000"/>
              <a:gd name="connisteX6" fmla="*/ 762000 w 1524000"/>
              <a:gd name="connsiteY6" fmla="*/ 1524000 h 1524000"/>
              <a:gd name="connisteX7" fmla="*/ 0 w 1524000"/>
              <a:gd name="connsiteY7" fmla="*/ 762000 h 1524000"/>
              <a:gd name="connisteX8" fmla="*/ 0 w 1524000"/>
              <a:gd name="connsiteY8" fmla="*/ 762000 h 1524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524000" h="1524000">
                <a:moveTo>
                  <a:pt x="0" y="762000"/>
                </a:moveTo>
                <a:cubicBezTo>
                  <a:pt x="0" y="341159"/>
                  <a:pt x="341159" y="0"/>
                  <a:pt x="762000" y="0"/>
                </a:cubicBezTo>
                <a:lnTo>
                  <a:pt x="762000" y="0"/>
                </a:lnTo>
                <a:cubicBezTo>
                  <a:pt x="1182841" y="0"/>
                  <a:pt x="1524000" y="341159"/>
                  <a:pt x="1524000" y="762000"/>
                </a:cubicBezTo>
                <a:lnTo>
                  <a:pt x="1524000" y="762000"/>
                </a:lnTo>
                <a:cubicBezTo>
                  <a:pt x="1524000" y="1182841"/>
                  <a:pt x="1182841" y="1524000"/>
                  <a:pt x="762000" y="1524000"/>
                </a:cubicBezTo>
                <a:lnTo>
                  <a:pt x="762000" y="1524000"/>
                </a:lnTo>
                <a:cubicBezTo>
                  <a:pt x="341159" y="1524000"/>
                  <a:pt x="0" y="1182841"/>
                  <a:pt x="0" y="762000"/>
                </a:cubicBezTo>
                <a:lnTo>
                  <a:pt x="0" y="7620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3" name="文本占位符 12"/>
          <p:cNvSpPr>
            <a:spLocks noGrp="1"/>
          </p:cNvSpPr>
          <p:nvPr>
            <p:ph type="body" idx="16386" hasCustomPrompt="1"/>
            <p:custDataLst>
              <p:tags r:id="rId8"/>
            </p:custDataLst>
          </p:nvPr>
        </p:nvSpPr>
        <p:spPr>
          <a:xfrm>
            <a:off x="2794000" y="2044700"/>
            <a:ext cx="8483600" cy="406400"/>
          </a:xfrm>
          <a:noFill/>
        </p:spPr>
        <p:txBody>
          <a:bodyPr lIns="0" tIns="0" rIns="0" bIns="0" anchor="ctr">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4" name="文本占位符 13"/>
          <p:cNvSpPr>
            <a:spLocks noGrp="1"/>
          </p:cNvSpPr>
          <p:nvPr>
            <p:ph type="body" idx="16387" hasCustomPrompt="1"/>
            <p:custDataLst>
              <p:tags r:id="rId9"/>
            </p:custDataLst>
          </p:nvPr>
        </p:nvSpPr>
        <p:spPr>
          <a:xfrm>
            <a:off x="2794000" y="2603500"/>
            <a:ext cx="8483600" cy="609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6" name="装饰  5"/>
          <p:cNvSpPr>
            <a:spLocks noGrp="1"/>
          </p:cNvSpPr>
          <p:nvPr>
            <p:ph type="body" idx="16392" hasCustomPrompt="1"/>
            <p:custDataLst>
              <p:tags r:id="rId10"/>
            </p:custDataLst>
          </p:nvPr>
        </p:nvSpPr>
        <p:spPr>
          <a:xfrm>
            <a:off x="609600" y="4038600"/>
            <a:ext cx="10972800" cy="2209800"/>
          </a:xfrm>
          <a:custGeom>
            <a:avLst/>
            <a:gdLst>
              <a:gd name="connisteX0" fmla="*/ 0 w 10972800"/>
              <a:gd name="connsiteY0" fmla="*/ 203200 h 2209800"/>
              <a:gd name="connisteX1" fmla="*/ 203200 w 10972800"/>
              <a:gd name="connsiteY1" fmla="*/ 0 h 2209800"/>
              <a:gd name="connisteX2" fmla="*/ 10769600 w 10972800"/>
              <a:gd name="connsiteY2" fmla="*/ 0 h 2209800"/>
              <a:gd name="connisteX3" fmla="*/ 10972800 w 10972800"/>
              <a:gd name="connsiteY3" fmla="*/ 203200 h 2209800"/>
              <a:gd name="connisteX4" fmla="*/ 10972800 w 10972800"/>
              <a:gd name="connsiteY4" fmla="*/ 2006600 h 2209800"/>
              <a:gd name="connisteX5" fmla="*/ 10769600 w 10972800"/>
              <a:gd name="connsiteY5" fmla="*/ 2209800 h 2209800"/>
              <a:gd name="connisteX6" fmla="*/ 203200 w 10972800"/>
              <a:gd name="connsiteY6" fmla="*/ 2209800 h 2209800"/>
              <a:gd name="connisteX7" fmla="*/ 0 w 10972800"/>
              <a:gd name="connsiteY7" fmla="*/ 2006600 h 2209800"/>
              <a:gd name="connisteX8" fmla="*/ 0 w 10972800"/>
              <a:gd name="connsiteY8"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2209800">
                <a:moveTo>
                  <a:pt x="0" y="203200"/>
                </a:moveTo>
                <a:cubicBezTo>
                  <a:pt x="0" y="90976"/>
                  <a:pt x="90976" y="0"/>
                  <a:pt x="203200" y="0"/>
                </a:cubicBezTo>
                <a:lnTo>
                  <a:pt x="10769600" y="0"/>
                </a:lnTo>
                <a:cubicBezTo>
                  <a:pt x="10881824" y="0"/>
                  <a:pt x="10972800" y="90976"/>
                  <a:pt x="10972800" y="203200"/>
                </a:cubicBezTo>
                <a:lnTo>
                  <a:pt x="10972800" y="2006600"/>
                </a:lnTo>
                <a:cubicBezTo>
                  <a:pt x="10972800" y="2118824"/>
                  <a:pt x="10881824" y="2209800"/>
                  <a:pt x="10769600" y="2209800"/>
                </a:cubicBezTo>
                <a:lnTo>
                  <a:pt x="203200" y="2209800"/>
                </a:lnTo>
                <a:cubicBezTo>
                  <a:pt x="90976" y="2209800"/>
                  <a:pt x="0" y="2118824"/>
                  <a:pt x="0" y="2006600"/>
                </a:cubicBezTo>
                <a:lnTo>
                  <a:pt x="0" y="20320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7" name="图片占位符 16"/>
          <p:cNvSpPr>
            <a:spLocks noGrp="1"/>
          </p:cNvSpPr>
          <p:nvPr>
            <p:ph type="pic" idx="16393" hasCustomPrompt="1"/>
            <p:custDataLst>
              <p:tags r:id="rId11"/>
            </p:custDataLst>
          </p:nvPr>
        </p:nvSpPr>
        <p:spPr>
          <a:xfrm>
            <a:off x="914400" y="4381500"/>
            <a:ext cx="1524000" cy="1524000"/>
          </a:xfrm>
          <a:custGeom>
            <a:avLst/>
            <a:gdLst>
              <a:gd name="connisteX0" fmla="*/ 0 w 1524000"/>
              <a:gd name="connsiteY0" fmla="*/ 762000 h 1524000"/>
              <a:gd name="connisteX1" fmla="*/ 762000 w 1524000"/>
              <a:gd name="connsiteY1" fmla="*/ 0 h 1524000"/>
              <a:gd name="connisteX2" fmla="*/ 762000 w 1524000"/>
              <a:gd name="connsiteY2" fmla="*/ 0 h 1524000"/>
              <a:gd name="connisteX3" fmla="*/ 1524000 w 1524000"/>
              <a:gd name="connsiteY3" fmla="*/ 762000 h 1524000"/>
              <a:gd name="connisteX4" fmla="*/ 1524000 w 1524000"/>
              <a:gd name="connsiteY4" fmla="*/ 762000 h 1524000"/>
              <a:gd name="connisteX5" fmla="*/ 762000 w 1524000"/>
              <a:gd name="connsiteY5" fmla="*/ 1524000 h 1524000"/>
              <a:gd name="connisteX6" fmla="*/ 762000 w 1524000"/>
              <a:gd name="connsiteY6" fmla="*/ 1524000 h 1524000"/>
              <a:gd name="connisteX7" fmla="*/ 0 w 1524000"/>
              <a:gd name="connsiteY7" fmla="*/ 762000 h 1524000"/>
              <a:gd name="connisteX8" fmla="*/ 0 w 1524000"/>
              <a:gd name="connsiteY8" fmla="*/ 762000 h 1524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524000" h="1524000">
                <a:moveTo>
                  <a:pt x="0" y="762000"/>
                </a:moveTo>
                <a:cubicBezTo>
                  <a:pt x="0" y="341159"/>
                  <a:pt x="341159" y="0"/>
                  <a:pt x="762000" y="0"/>
                </a:cubicBezTo>
                <a:lnTo>
                  <a:pt x="762000" y="0"/>
                </a:lnTo>
                <a:cubicBezTo>
                  <a:pt x="1182841" y="0"/>
                  <a:pt x="1524000" y="341159"/>
                  <a:pt x="1524000" y="762000"/>
                </a:cubicBezTo>
                <a:lnTo>
                  <a:pt x="1524000" y="762000"/>
                </a:lnTo>
                <a:cubicBezTo>
                  <a:pt x="1524000" y="1182841"/>
                  <a:pt x="1182841" y="1524000"/>
                  <a:pt x="762000" y="1524000"/>
                </a:cubicBezTo>
                <a:lnTo>
                  <a:pt x="762000" y="1524000"/>
                </a:lnTo>
                <a:cubicBezTo>
                  <a:pt x="341159" y="1524000"/>
                  <a:pt x="0" y="1182841"/>
                  <a:pt x="0" y="762000"/>
                </a:cubicBezTo>
                <a:lnTo>
                  <a:pt x="0" y="7620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8" name="文本占位符 17"/>
          <p:cNvSpPr>
            <a:spLocks noGrp="1"/>
          </p:cNvSpPr>
          <p:nvPr>
            <p:ph type="body" idx="16388" hasCustomPrompt="1"/>
            <p:custDataLst>
              <p:tags r:id="rId12"/>
            </p:custDataLst>
          </p:nvPr>
        </p:nvSpPr>
        <p:spPr>
          <a:xfrm>
            <a:off x="2794000" y="4559300"/>
            <a:ext cx="8483600" cy="406400"/>
          </a:xfrm>
          <a:noFill/>
        </p:spPr>
        <p:txBody>
          <a:bodyPr lIns="0" tIns="0" rIns="0" bIns="0" anchor="ctr">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9" name="文本占位符 18"/>
          <p:cNvSpPr>
            <a:spLocks noGrp="1"/>
          </p:cNvSpPr>
          <p:nvPr>
            <p:ph type="body" idx="16389" hasCustomPrompt="1"/>
            <p:custDataLst>
              <p:tags r:id="rId13"/>
            </p:custDataLst>
          </p:nvPr>
        </p:nvSpPr>
        <p:spPr>
          <a:xfrm>
            <a:off x="2794000" y="5118100"/>
            <a:ext cx="8483600" cy="609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正文页-10007_7">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文本占位符 9"/>
          <p:cNvSpPr>
            <a:spLocks noGrp="1"/>
          </p:cNvSpPr>
          <p:nvPr>
            <p:ph type="body" idx="16386" hasCustomPrompt="1"/>
            <p:custDataLst>
              <p:tags r:id="rId6"/>
            </p:custDataLst>
          </p:nvPr>
        </p:nvSpPr>
        <p:spPr>
          <a:xfrm>
            <a:off x="609600" y="3302000"/>
            <a:ext cx="51816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1" name="文本占位符 10"/>
          <p:cNvSpPr>
            <a:spLocks noGrp="1"/>
          </p:cNvSpPr>
          <p:nvPr>
            <p:ph type="body" idx="16387" hasCustomPrompt="1"/>
            <p:custDataLst>
              <p:tags r:id="rId7"/>
            </p:custDataLst>
          </p:nvPr>
        </p:nvSpPr>
        <p:spPr>
          <a:xfrm>
            <a:off x="609600" y="3860800"/>
            <a:ext cx="5181600" cy="609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3" name="文本占位符 12"/>
          <p:cNvSpPr>
            <a:spLocks noGrp="1"/>
          </p:cNvSpPr>
          <p:nvPr>
            <p:ph type="body" idx="16388" hasCustomPrompt="1"/>
            <p:custDataLst>
              <p:tags r:id="rId8"/>
            </p:custDataLst>
          </p:nvPr>
        </p:nvSpPr>
        <p:spPr>
          <a:xfrm>
            <a:off x="6400800" y="3302000"/>
            <a:ext cx="51816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4" name="文本占位符 13"/>
          <p:cNvSpPr>
            <a:spLocks noGrp="1"/>
          </p:cNvSpPr>
          <p:nvPr>
            <p:ph type="body" idx="16389" hasCustomPrompt="1"/>
            <p:custDataLst>
              <p:tags r:id="rId9"/>
            </p:custDataLst>
          </p:nvPr>
        </p:nvSpPr>
        <p:spPr>
          <a:xfrm>
            <a:off x="6400800" y="3860800"/>
            <a:ext cx="5181600" cy="609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正文页-51_7">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43942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内容占位符 9"/>
          <p:cNvSpPr>
            <a:spLocks noGrp="1"/>
          </p:cNvSpPr>
          <p:nvPr>
            <p:ph idx="16390" hasCustomPrompt="1"/>
            <p:custDataLst>
              <p:tags r:id="rId6"/>
            </p:custDataLst>
          </p:nvPr>
        </p:nvSpPr>
        <p:spPr>
          <a:xfrm>
            <a:off x="609600" y="609600"/>
            <a:ext cx="10972800" cy="3251200"/>
          </a:xfrm>
          <a:custGeom>
            <a:avLst/>
            <a:gdLst>
              <a:gd name="connisteX0" fmla="*/ 0 w 10972800"/>
              <a:gd name="connsiteY0" fmla="*/ 203200 h 3251200"/>
              <a:gd name="connisteX1" fmla="*/ 203200 w 10972800"/>
              <a:gd name="connsiteY1" fmla="*/ 0 h 3251200"/>
              <a:gd name="connisteX2" fmla="*/ 10769600 w 10972800"/>
              <a:gd name="connsiteY2" fmla="*/ 0 h 3251200"/>
              <a:gd name="connisteX3" fmla="*/ 10972800 w 10972800"/>
              <a:gd name="connsiteY3" fmla="*/ 203200 h 3251200"/>
              <a:gd name="connisteX4" fmla="*/ 10972800 w 10972800"/>
              <a:gd name="connsiteY4" fmla="*/ 3048000 h 3251200"/>
              <a:gd name="connisteX5" fmla="*/ 10769600 w 10972800"/>
              <a:gd name="connsiteY5" fmla="*/ 3251200 h 3251200"/>
              <a:gd name="connisteX6" fmla="*/ 203200 w 10972800"/>
              <a:gd name="connsiteY6" fmla="*/ 3251200 h 3251200"/>
              <a:gd name="connisteX7" fmla="*/ 0 w 10972800"/>
              <a:gd name="connsiteY7" fmla="*/ 3048000 h 3251200"/>
              <a:gd name="connisteX8" fmla="*/ 0 w 10972800"/>
              <a:gd name="connsiteY8" fmla="*/ 203200 h 3251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3251200">
                <a:moveTo>
                  <a:pt x="0" y="203200"/>
                </a:moveTo>
                <a:cubicBezTo>
                  <a:pt x="0" y="90976"/>
                  <a:pt x="90976" y="0"/>
                  <a:pt x="203200" y="0"/>
                </a:cubicBezTo>
                <a:lnTo>
                  <a:pt x="10769600" y="0"/>
                </a:lnTo>
                <a:cubicBezTo>
                  <a:pt x="10881824" y="0"/>
                  <a:pt x="10972800" y="90976"/>
                  <a:pt x="10972800" y="203200"/>
                </a:cubicBezTo>
                <a:lnTo>
                  <a:pt x="10972800" y="3048000"/>
                </a:lnTo>
                <a:cubicBezTo>
                  <a:pt x="10972800" y="3160224"/>
                  <a:pt x="10881824" y="3251200"/>
                  <a:pt x="10769600" y="3251200"/>
                </a:cubicBezTo>
                <a:lnTo>
                  <a:pt x="203200" y="3251200"/>
                </a:lnTo>
                <a:cubicBezTo>
                  <a:pt x="90976" y="3251200"/>
                  <a:pt x="0" y="3160224"/>
                  <a:pt x="0" y="30480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文本占位符 10"/>
          <p:cNvSpPr>
            <a:spLocks noGrp="1"/>
          </p:cNvSpPr>
          <p:nvPr>
            <p:ph type="body" idx="16386" hasCustomPrompt="1"/>
            <p:custDataLst>
              <p:tags r:id="rId7"/>
            </p:custDataLst>
          </p:nvPr>
        </p:nvSpPr>
        <p:spPr>
          <a:xfrm>
            <a:off x="609600" y="5384800"/>
            <a:ext cx="51816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3" name="文本占位符 12"/>
          <p:cNvSpPr>
            <a:spLocks noGrp="1"/>
          </p:cNvSpPr>
          <p:nvPr>
            <p:ph type="body" idx="16387" hasCustomPrompt="1"/>
            <p:custDataLst>
              <p:tags r:id="rId8"/>
            </p:custDataLst>
          </p:nvPr>
        </p:nvSpPr>
        <p:spPr>
          <a:xfrm>
            <a:off x="609600" y="5943600"/>
            <a:ext cx="5181600" cy="3048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4" name="文本占位符 13"/>
          <p:cNvSpPr>
            <a:spLocks noGrp="1"/>
          </p:cNvSpPr>
          <p:nvPr>
            <p:ph type="body" idx="16388" hasCustomPrompt="1"/>
            <p:custDataLst>
              <p:tags r:id="rId9"/>
            </p:custDataLst>
          </p:nvPr>
        </p:nvSpPr>
        <p:spPr>
          <a:xfrm>
            <a:off x="6400800" y="5384800"/>
            <a:ext cx="51816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6" name="文本占位符 15"/>
          <p:cNvSpPr>
            <a:spLocks noGrp="1"/>
          </p:cNvSpPr>
          <p:nvPr>
            <p:ph type="body" idx="16389" hasCustomPrompt="1"/>
            <p:custDataLst>
              <p:tags r:id="rId10"/>
            </p:custDataLst>
          </p:nvPr>
        </p:nvSpPr>
        <p:spPr>
          <a:xfrm>
            <a:off x="6400800" y="5943600"/>
            <a:ext cx="5181600" cy="3048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正文页-42_52">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内容占位符 9"/>
          <p:cNvSpPr>
            <a:spLocks noGrp="1"/>
          </p:cNvSpPr>
          <p:nvPr>
            <p:ph idx="16392" hasCustomPrompt="1"/>
            <p:custDataLst>
              <p:tags r:id="rId6"/>
            </p:custDataLst>
          </p:nvPr>
        </p:nvSpPr>
        <p:spPr>
          <a:xfrm>
            <a:off x="609600" y="1524000"/>
            <a:ext cx="10972800" cy="2540000"/>
          </a:xfrm>
          <a:custGeom>
            <a:avLst/>
            <a:gdLst>
              <a:gd name="connisteX0" fmla="*/ 0 w 10972800"/>
              <a:gd name="connsiteY0" fmla="*/ 203200 h 2540000"/>
              <a:gd name="connisteX1" fmla="*/ 203200 w 10972800"/>
              <a:gd name="connsiteY1" fmla="*/ 0 h 2540000"/>
              <a:gd name="connisteX2" fmla="*/ 10769600 w 10972800"/>
              <a:gd name="connsiteY2" fmla="*/ 0 h 2540000"/>
              <a:gd name="connisteX3" fmla="*/ 10972800 w 10972800"/>
              <a:gd name="connsiteY3" fmla="*/ 203200 h 2540000"/>
              <a:gd name="connisteX4" fmla="*/ 10972800 w 10972800"/>
              <a:gd name="connsiteY4" fmla="*/ 2336800 h 2540000"/>
              <a:gd name="connisteX5" fmla="*/ 10769600 w 10972800"/>
              <a:gd name="connsiteY5" fmla="*/ 2540000 h 2540000"/>
              <a:gd name="connisteX6" fmla="*/ 203200 w 10972800"/>
              <a:gd name="connsiteY6" fmla="*/ 2540000 h 2540000"/>
              <a:gd name="connisteX7" fmla="*/ 0 w 10972800"/>
              <a:gd name="connsiteY7" fmla="*/ 2336800 h 2540000"/>
              <a:gd name="connisteX8" fmla="*/ 0 w 10972800"/>
              <a:gd name="connsiteY8" fmla="*/ 203200 h 2540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2540000">
                <a:moveTo>
                  <a:pt x="0" y="203200"/>
                </a:moveTo>
                <a:cubicBezTo>
                  <a:pt x="0" y="90976"/>
                  <a:pt x="90976" y="0"/>
                  <a:pt x="203200" y="0"/>
                </a:cubicBezTo>
                <a:lnTo>
                  <a:pt x="10769600" y="0"/>
                </a:lnTo>
                <a:cubicBezTo>
                  <a:pt x="10881824" y="0"/>
                  <a:pt x="10972800" y="90976"/>
                  <a:pt x="10972800" y="203200"/>
                </a:cubicBezTo>
                <a:lnTo>
                  <a:pt x="10972800" y="2336800"/>
                </a:lnTo>
                <a:cubicBezTo>
                  <a:pt x="10972800" y="2449024"/>
                  <a:pt x="10881824" y="2540000"/>
                  <a:pt x="10769600" y="2540000"/>
                </a:cubicBezTo>
                <a:lnTo>
                  <a:pt x="203200" y="2540000"/>
                </a:lnTo>
                <a:cubicBezTo>
                  <a:pt x="90976" y="2540000"/>
                  <a:pt x="0" y="2449024"/>
                  <a:pt x="0" y="23368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装饰  0"/>
          <p:cNvSpPr>
            <a:spLocks noGrp="1"/>
          </p:cNvSpPr>
          <p:nvPr>
            <p:ph type="body" idx="16393" hasCustomPrompt="1"/>
            <p:custDataLst>
              <p:tags r:id="rId7"/>
            </p:custDataLst>
          </p:nvPr>
        </p:nvSpPr>
        <p:spPr>
          <a:xfrm>
            <a:off x="609600" y="4521200"/>
            <a:ext cx="50800" cy="1727200"/>
          </a:xfrm>
          <a:custGeom>
            <a:avLst/>
            <a:gdLst>
              <a:gd name="connisteX0" fmla="*/ 0 w 50800"/>
              <a:gd name="connsiteY0" fmla="*/ 25400 h 1727200"/>
              <a:gd name="connisteX1" fmla="*/ 25400 w 50800"/>
              <a:gd name="connsiteY1" fmla="*/ 0 h 1727200"/>
              <a:gd name="connisteX2" fmla="*/ 25400 w 50800"/>
              <a:gd name="connsiteY2" fmla="*/ 0 h 1727200"/>
              <a:gd name="connisteX3" fmla="*/ 50800 w 50800"/>
              <a:gd name="connsiteY3" fmla="*/ 25400 h 1727200"/>
              <a:gd name="connisteX4" fmla="*/ 50800 w 50800"/>
              <a:gd name="connsiteY4" fmla="*/ 1701800 h 1727200"/>
              <a:gd name="connisteX5" fmla="*/ 25400 w 50800"/>
              <a:gd name="connsiteY5" fmla="*/ 1727200 h 1727200"/>
              <a:gd name="connisteX6" fmla="*/ 25400 w 50800"/>
              <a:gd name="connsiteY6" fmla="*/ 1727200 h 1727200"/>
              <a:gd name="connisteX7" fmla="*/ 0 w 50800"/>
              <a:gd name="connsiteY7" fmla="*/ 1701800 h 1727200"/>
              <a:gd name="connisteX8" fmla="*/ 0 w 50800"/>
              <a:gd name="connsiteY8" fmla="*/ 25400 h 1727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0800" h="1727200">
                <a:moveTo>
                  <a:pt x="0" y="25400"/>
                </a:moveTo>
                <a:cubicBezTo>
                  <a:pt x="0" y="11372"/>
                  <a:pt x="11372" y="0"/>
                  <a:pt x="25400" y="0"/>
                </a:cubicBezTo>
                <a:lnTo>
                  <a:pt x="25400" y="0"/>
                </a:lnTo>
                <a:cubicBezTo>
                  <a:pt x="39428" y="0"/>
                  <a:pt x="50800" y="11372"/>
                  <a:pt x="50800" y="25400"/>
                </a:cubicBezTo>
                <a:lnTo>
                  <a:pt x="50800" y="1701800"/>
                </a:lnTo>
                <a:cubicBezTo>
                  <a:pt x="50800" y="1715828"/>
                  <a:pt x="39428" y="1727200"/>
                  <a:pt x="25400" y="1727200"/>
                </a:cubicBezTo>
                <a:lnTo>
                  <a:pt x="25400" y="1727200"/>
                </a:lnTo>
                <a:cubicBezTo>
                  <a:pt x="11372" y="1727200"/>
                  <a:pt x="0" y="1715828"/>
                  <a:pt x="0" y="1701800"/>
                </a:cubicBezTo>
                <a:lnTo>
                  <a:pt x="0" y="254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3" name="文本占位符 12"/>
          <p:cNvSpPr>
            <a:spLocks noGrp="1"/>
          </p:cNvSpPr>
          <p:nvPr>
            <p:ph type="body" idx="16386" hasCustomPrompt="1"/>
            <p:custDataLst>
              <p:tags r:id="rId8"/>
            </p:custDataLst>
          </p:nvPr>
        </p:nvSpPr>
        <p:spPr>
          <a:xfrm>
            <a:off x="762000" y="4521200"/>
            <a:ext cx="30988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4" name="文本占位符 13"/>
          <p:cNvSpPr>
            <a:spLocks noGrp="1"/>
          </p:cNvSpPr>
          <p:nvPr>
            <p:ph type="body" idx="16387" hasCustomPrompt="1"/>
            <p:custDataLst>
              <p:tags r:id="rId9"/>
            </p:custDataLst>
          </p:nvPr>
        </p:nvSpPr>
        <p:spPr>
          <a:xfrm>
            <a:off x="762000" y="5029200"/>
            <a:ext cx="3098800" cy="12192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6" name="装饰  5"/>
          <p:cNvSpPr>
            <a:spLocks noGrp="1"/>
          </p:cNvSpPr>
          <p:nvPr>
            <p:ph type="body" idx="16394" hasCustomPrompt="1"/>
            <p:custDataLst>
              <p:tags r:id="rId10"/>
            </p:custDataLst>
          </p:nvPr>
        </p:nvSpPr>
        <p:spPr>
          <a:xfrm>
            <a:off x="4470400" y="4521200"/>
            <a:ext cx="50800" cy="1727200"/>
          </a:xfrm>
          <a:custGeom>
            <a:avLst/>
            <a:gdLst>
              <a:gd name="connisteX0" fmla="*/ 0 w 50800"/>
              <a:gd name="connsiteY0" fmla="*/ 25400 h 1727200"/>
              <a:gd name="connisteX1" fmla="*/ 25400 w 50800"/>
              <a:gd name="connsiteY1" fmla="*/ 0 h 1727200"/>
              <a:gd name="connisteX2" fmla="*/ 25400 w 50800"/>
              <a:gd name="connsiteY2" fmla="*/ 0 h 1727200"/>
              <a:gd name="connisteX3" fmla="*/ 50800 w 50800"/>
              <a:gd name="connsiteY3" fmla="*/ 25400 h 1727200"/>
              <a:gd name="connisteX4" fmla="*/ 50800 w 50800"/>
              <a:gd name="connsiteY4" fmla="*/ 1701800 h 1727200"/>
              <a:gd name="connisteX5" fmla="*/ 25400 w 50800"/>
              <a:gd name="connsiteY5" fmla="*/ 1727200 h 1727200"/>
              <a:gd name="connisteX6" fmla="*/ 25400 w 50800"/>
              <a:gd name="connsiteY6" fmla="*/ 1727200 h 1727200"/>
              <a:gd name="connisteX7" fmla="*/ 0 w 50800"/>
              <a:gd name="connsiteY7" fmla="*/ 1701800 h 1727200"/>
              <a:gd name="connisteX8" fmla="*/ 0 w 50800"/>
              <a:gd name="connsiteY8" fmla="*/ 25400 h 1727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0800" h="1727200">
                <a:moveTo>
                  <a:pt x="0" y="25400"/>
                </a:moveTo>
                <a:cubicBezTo>
                  <a:pt x="0" y="11372"/>
                  <a:pt x="11372" y="0"/>
                  <a:pt x="25400" y="0"/>
                </a:cubicBezTo>
                <a:lnTo>
                  <a:pt x="25400" y="0"/>
                </a:lnTo>
                <a:cubicBezTo>
                  <a:pt x="39428" y="0"/>
                  <a:pt x="50800" y="11372"/>
                  <a:pt x="50800" y="25400"/>
                </a:cubicBezTo>
                <a:lnTo>
                  <a:pt x="50800" y="1701800"/>
                </a:lnTo>
                <a:cubicBezTo>
                  <a:pt x="50800" y="1715828"/>
                  <a:pt x="39428" y="1727200"/>
                  <a:pt x="25400" y="1727200"/>
                </a:cubicBezTo>
                <a:lnTo>
                  <a:pt x="25400" y="1727200"/>
                </a:lnTo>
                <a:cubicBezTo>
                  <a:pt x="11372" y="1727200"/>
                  <a:pt x="0" y="1715828"/>
                  <a:pt x="0" y="1701800"/>
                </a:cubicBezTo>
                <a:lnTo>
                  <a:pt x="0" y="254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7" name="文本占位符 16"/>
          <p:cNvSpPr>
            <a:spLocks noGrp="1"/>
          </p:cNvSpPr>
          <p:nvPr>
            <p:ph type="body" idx="16388" hasCustomPrompt="1"/>
            <p:custDataLst>
              <p:tags r:id="rId11"/>
            </p:custDataLst>
          </p:nvPr>
        </p:nvSpPr>
        <p:spPr>
          <a:xfrm>
            <a:off x="4622800" y="4521200"/>
            <a:ext cx="30988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8" name="文本占位符 17"/>
          <p:cNvSpPr>
            <a:spLocks noGrp="1"/>
          </p:cNvSpPr>
          <p:nvPr>
            <p:ph type="body" idx="16389" hasCustomPrompt="1"/>
            <p:custDataLst>
              <p:tags r:id="rId12"/>
            </p:custDataLst>
          </p:nvPr>
        </p:nvSpPr>
        <p:spPr>
          <a:xfrm>
            <a:off x="4622800" y="5029200"/>
            <a:ext cx="3098800" cy="12192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9" name="装饰  8"/>
          <p:cNvSpPr>
            <a:spLocks noGrp="1"/>
          </p:cNvSpPr>
          <p:nvPr>
            <p:ph type="body" idx="16395" hasCustomPrompt="1"/>
            <p:custDataLst>
              <p:tags r:id="rId13"/>
            </p:custDataLst>
          </p:nvPr>
        </p:nvSpPr>
        <p:spPr>
          <a:xfrm>
            <a:off x="8331200" y="4521200"/>
            <a:ext cx="50800" cy="1727200"/>
          </a:xfrm>
          <a:custGeom>
            <a:avLst/>
            <a:gdLst>
              <a:gd name="connisteX0" fmla="*/ 0 w 50800"/>
              <a:gd name="connsiteY0" fmla="*/ 25400 h 1727200"/>
              <a:gd name="connisteX1" fmla="*/ 25400 w 50800"/>
              <a:gd name="connsiteY1" fmla="*/ 0 h 1727200"/>
              <a:gd name="connisteX2" fmla="*/ 25400 w 50800"/>
              <a:gd name="connsiteY2" fmla="*/ 0 h 1727200"/>
              <a:gd name="connisteX3" fmla="*/ 50800 w 50800"/>
              <a:gd name="connsiteY3" fmla="*/ 25400 h 1727200"/>
              <a:gd name="connisteX4" fmla="*/ 50800 w 50800"/>
              <a:gd name="connsiteY4" fmla="*/ 1701800 h 1727200"/>
              <a:gd name="connisteX5" fmla="*/ 25400 w 50800"/>
              <a:gd name="connsiteY5" fmla="*/ 1727200 h 1727200"/>
              <a:gd name="connisteX6" fmla="*/ 25400 w 50800"/>
              <a:gd name="connsiteY6" fmla="*/ 1727200 h 1727200"/>
              <a:gd name="connisteX7" fmla="*/ 0 w 50800"/>
              <a:gd name="connsiteY7" fmla="*/ 1701800 h 1727200"/>
              <a:gd name="connisteX8" fmla="*/ 0 w 50800"/>
              <a:gd name="connsiteY8" fmla="*/ 25400 h 1727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0800" h="1727200">
                <a:moveTo>
                  <a:pt x="0" y="25400"/>
                </a:moveTo>
                <a:cubicBezTo>
                  <a:pt x="0" y="11372"/>
                  <a:pt x="11372" y="0"/>
                  <a:pt x="25400" y="0"/>
                </a:cubicBezTo>
                <a:lnTo>
                  <a:pt x="25400" y="0"/>
                </a:lnTo>
                <a:cubicBezTo>
                  <a:pt x="39428" y="0"/>
                  <a:pt x="50800" y="11372"/>
                  <a:pt x="50800" y="25400"/>
                </a:cubicBezTo>
                <a:lnTo>
                  <a:pt x="50800" y="1701800"/>
                </a:lnTo>
                <a:cubicBezTo>
                  <a:pt x="50800" y="1715828"/>
                  <a:pt x="39428" y="1727200"/>
                  <a:pt x="25400" y="1727200"/>
                </a:cubicBezTo>
                <a:lnTo>
                  <a:pt x="25400" y="1727200"/>
                </a:lnTo>
                <a:cubicBezTo>
                  <a:pt x="11372" y="1727200"/>
                  <a:pt x="0" y="1715828"/>
                  <a:pt x="0" y="1701800"/>
                </a:cubicBezTo>
                <a:lnTo>
                  <a:pt x="0" y="254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20" name="文本占位符 19"/>
          <p:cNvSpPr>
            <a:spLocks noGrp="1"/>
          </p:cNvSpPr>
          <p:nvPr>
            <p:ph type="body" idx="16390" hasCustomPrompt="1"/>
            <p:custDataLst>
              <p:tags r:id="rId14"/>
            </p:custDataLst>
          </p:nvPr>
        </p:nvSpPr>
        <p:spPr>
          <a:xfrm>
            <a:off x="8483600" y="4521200"/>
            <a:ext cx="30988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21" name="文本占位符 20"/>
          <p:cNvSpPr>
            <a:spLocks noGrp="1"/>
          </p:cNvSpPr>
          <p:nvPr>
            <p:ph type="body" idx="16391" hasCustomPrompt="1"/>
            <p:custDataLst>
              <p:tags r:id="rId15"/>
            </p:custDataLst>
          </p:nvPr>
        </p:nvSpPr>
        <p:spPr>
          <a:xfrm>
            <a:off x="8483600" y="5029200"/>
            <a:ext cx="3098800" cy="12192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正文页-60_4">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内容占位符 9"/>
          <p:cNvSpPr>
            <a:spLocks noGrp="1"/>
          </p:cNvSpPr>
          <p:nvPr>
            <p:ph idx="16388" hasCustomPrompt="1"/>
            <p:custDataLst>
              <p:tags r:id="rId6"/>
            </p:custDataLst>
          </p:nvPr>
        </p:nvSpPr>
        <p:spPr>
          <a:xfrm>
            <a:off x="609600" y="1524000"/>
            <a:ext cx="6934200" cy="4724400"/>
          </a:xfrm>
          <a:custGeom>
            <a:avLst/>
            <a:gdLst>
              <a:gd name="connisteX0" fmla="*/ 0 w 6934200"/>
              <a:gd name="connsiteY0" fmla="*/ 203200 h 4724400"/>
              <a:gd name="connisteX1" fmla="*/ 203200 w 6934200"/>
              <a:gd name="connsiteY1" fmla="*/ 0 h 4724400"/>
              <a:gd name="connisteX2" fmla="*/ 6934200 w 6934200"/>
              <a:gd name="connsiteY2" fmla="*/ 0 h 4724400"/>
              <a:gd name="connisteX3" fmla="*/ 6934200 w 6934200"/>
              <a:gd name="connsiteY3" fmla="*/ 4724400 h 4724400"/>
              <a:gd name="connisteX4" fmla="*/ 203200 w 6934200"/>
              <a:gd name="connsiteY4" fmla="*/ 4724400 h 4724400"/>
              <a:gd name="connisteX5" fmla="*/ 0 w 6934200"/>
              <a:gd name="connsiteY5" fmla="*/ 4521200 h 4724400"/>
              <a:gd name="connisteX6" fmla="*/ 0 w 6934200"/>
              <a:gd name="connsiteY6" fmla="*/ 203200 h 4724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6934200" h="4724400">
                <a:moveTo>
                  <a:pt x="0" y="203200"/>
                </a:moveTo>
                <a:cubicBezTo>
                  <a:pt x="0" y="90976"/>
                  <a:pt x="90976" y="0"/>
                  <a:pt x="203200" y="0"/>
                </a:cubicBezTo>
                <a:lnTo>
                  <a:pt x="6934200" y="0"/>
                </a:lnTo>
                <a:lnTo>
                  <a:pt x="6934200" y="4724400"/>
                </a:lnTo>
                <a:lnTo>
                  <a:pt x="203200" y="4724400"/>
                </a:lnTo>
                <a:cubicBezTo>
                  <a:pt x="90976" y="4724400"/>
                  <a:pt x="0" y="4633424"/>
                  <a:pt x="0" y="45212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装饰  0"/>
          <p:cNvSpPr>
            <a:spLocks noGrp="1"/>
          </p:cNvSpPr>
          <p:nvPr>
            <p:ph type="body" idx="16389" hasCustomPrompt="1"/>
            <p:custDataLst>
              <p:tags r:id="rId7"/>
            </p:custDataLst>
          </p:nvPr>
        </p:nvSpPr>
        <p:spPr>
          <a:xfrm>
            <a:off x="7543800" y="1524000"/>
            <a:ext cx="4038600" cy="4724400"/>
          </a:xfrm>
          <a:custGeom>
            <a:avLst/>
            <a:gdLst>
              <a:gd name="connisteX0" fmla="*/ 0 w 4038600"/>
              <a:gd name="connsiteY0" fmla="*/ 0 h 4724400"/>
              <a:gd name="connisteX1" fmla="*/ 3835400 w 4038600"/>
              <a:gd name="connsiteY1" fmla="*/ 0 h 4724400"/>
              <a:gd name="connisteX2" fmla="*/ 4038600 w 4038600"/>
              <a:gd name="connsiteY2" fmla="*/ 203200 h 4724400"/>
              <a:gd name="connisteX3" fmla="*/ 4038600 w 4038600"/>
              <a:gd name="connsiteY3" fmla="*/ 4521200 h 4724400"/>
              <a:gd name="connisteX4" fmla="*/ 3835400 w 4038600"/>
              <a:gd name="connsiteY4" fmla="*/ 4724400 h 4724400"/>
              <a:gd name="connisteX5" fmla="*/ 0 w 4038600"/>
              <a:gd name="connsiteY5" fmla="*/ 4724400 h 4724400"/>
              <a:gd name="connisteX6" fmla="*/ 0 w 4038600"/>
              <a:gd name="connsiteY6" fmla="*/ 0 h 4724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4038600" h="4724400">
                <a:moveTo>
                  <a:pt x="0" y="0"/>
                </a:moveTo>
                <a:lnTo>
                  <a:pt x="3835400" y="0"/>
                </a:lnTo>
                <a:cubicBezTo>
                  <a:pt x="3947624" y="0"/>
                  <a:pt x="4038600" y="90976"/>
                  <a:pt x="4038600" y="203200"/>
                </a:cubicBezTo>
                <a:lnTo>
                  <a:pt x="4038600" y="4521200"/>
                </a:lnTo>
                <a:cubicBezTo>
                  <a:pt x="4038600" y="4633424"/>
                  <a:pt x="3947624" y="4724400"/>
                  <a:pt x="3835400" y="4724400"/>
                </a:cubicBezTo>
                <a:lnTo>
                  <a:pt x="0" y="4724400"/>
                </a:lnTo>
                <a:lnTo>
                  <a:pt x="0" y="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3" name="文本占位符 12"/>
          <p:cNvSpPr>
            <a:spLocks noGrp="1"/>
          </p:cNvSpPr>
          <p:nvPr>
            <p:ph type="body" idx="16386" hasCustomPrompt="1"/>
            <p:custDataLst>
              <p:tags r:id="rId8"/>
            </p:custDataLst>
          </p:nvPr>
        </p:nvSpPr>
        <p:spPr>
          <a:xfrm>
            <a:off x="8001000" y="2997200"/>
            <a:ext cx="31242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4" name="文本占位符 13"/>
          <p:cNvSpPr>
            <a:spLocks noGrp="1"/>
          </p:cNvSpPr>
          <p:nvPr>
            <p:ph type="body" idx="16387" hasCustomPrompt="1"/>
            <p:custDataLst>
              <p:tags r:id="rId9"/>
            </p:custDataLst>
          </p:nvPr>
        </p:nvSpPr>
        <p:spPr>
          <a:xfrm>
            <a:off x="8001000" y="3556000"/>
            <a:ext cx="3124200" cy="12192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正文页-30_70">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705600" y="533400"/>
            <a:ext cx="4876800" cy="12192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内容占位符 9"/>
          <p:cNvSpPr>
            <a:spLocks noGrp="1"/>
          </p:cNvSpPr>
          <p:nvPr>
            <p:ph idx="16390" hasCustomPrompt="1"/>
            <p:custDataLst>
              <p:tags r:id="rId6"/>
            </p:custDataLst>
          </p:nvPr>
        </p:nvSpPr>
        <p:spPr>
          <a:xfrm>
            <a:off x="609600" y="609600"/>
            <a:ext cx="5486400" cy="5638800"/>
          </a:xfrm>
          <a:custGeom>
            <a:avLst/>
            <a:gdLst>
              <a:gd name="connisteX0" fmla="*/ 0 w 5486400"/>
              <a:gd name="connsiteY0" fmla="*/ 203200 h 5638800"/>
              <a:gd name="connisteX1" fmla="*/ 203200 w 5486400"/>
              <a:gd name="connsiteY1" fmla="*/ 0 h 5638800"/>
              <a:gd name="connisteX2" fmla="*/ 5283200 w 5486400"/>
              <a:gd name="connsiteY2" fmla="*/ 0 h 5638800"/>
              <a:gd name="connisteX3" fmla="*/ 5486400 w 5486400"/>
              <a:gd name="connsiteY3" fmla="*/ 203200 h 5638800"/>
              <a:gd name="connisteX4" fmla="*/ 5486400 w 5486400"/>
              <a:gd name="connsiteY4" fmla="*/ 5435600 h 5638800"/>
              <a:gd name="connisteX5" fmla="*/ 5283200 w 5486400"/>
              <a:gd name="connsiteY5" fmla="*/ 5638800 h 5638800"/>
              <a:gd name="connisteX6" fmla="*/ 203200 w 5486400"/>
              <a:gd name="connsiteY6" fmla="*/ 5638800 h 5638800"/>
              <a:gd name="connisteX7" fmla="*/ 0 w 5486400"/>
              <a:gd name="connsiteY7" fmla="*/ 5435600 h 5638800"/>
              <a:gd name="connisteX8" fmla="*/ 0 w 5486400"/>
              <a:gd name="connsiteY8" fmla="*/ 203200 h 5638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486400" h="5638800">
                <a:moveTo>
                  <a:pt x="0" y="203200"/>
                </a:moveTo>
                <a:cubicBezTo>
                  <a:pt x="0" y="90976"/>
                  <a:pt x="90976" y="0"/>
                  <a:pt x="203200" y="0"/>
                </a:cubicBezTo>
                <a:lnTo>
                  <a:pt x="5283200" y="0"/>
                </a:lnTo>
                <a:cubicBezTo>
                  <a:pt x="5395424" y="0"/>
                  <a:pt x="5486400" y="90976"/>
                  <a:pt x="5486400" y="203200"/>
                </a:cubicBezTo>
                <a:lnTo>
                  <a:pt x="5486400" y="5435600"/>
                </a:lnTo>
                <a:cubicBezTo>
                  <a:pt x="5486400" y="5547824"/>
                  <a:pt x="5395424" y="5638800"/>
                  <a:pt x="5283200" y="5638800"/>
                </a:cubicBezTo>
                <a:lnTo>
                  <a:pt x="203200" y="5638800"/>
                </a:lnTo>
                <a:cubicBezTo>
                  <a:pt x="90976" y="5638800"/>
                  <a:pt x="0" y="5547824"/>
                  <a:pt x="0" y="54356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装饰  0"/>
          <p:cNvSpPr>
            <a:spLocks noGrp="1"/>
          </p:cNvSpPr>
          <p:nvPr>
            <p:ph type="body" idx="16391" hasCustomPrompt="1"/>
            <p:custDataLst>
              <p:tags r:id="rId7"/>
            </p:custDataLst>
          </p:nvPr>
        </p:nvSpPr>
        <p:spPr>
          <a:xfrm>
            <a:off x="6705600" y="2794000"/>
            <a:ext cx="50800" cy="1422400"/>
          </a:xfrm>
          <a:custGeom>
            <a:avLst/>
            <a:gdLst>
              <a:gd name="connisteX0" fmla="*/ 0 w 50800"/>
              <a:gd name="connsiteY0" fmla="*/ 25400 h 1422400"/>
              <a:gd name="connisteX1" fmla="*/ 25400 w 50800"/>
              <a:gd name="connsiteY1" fmla="*/ 0 h 1422400"/>
              <a:gd name="connisteX2" fmla="*/ 25400 w 50800"/>
              <a:gd name="connsiteY2" fmla="*/ 0 h 1422400"/>
              <a:gd name="connisteX3" fmla="*/ 50800 w 50800"/>
              <a:gd name="connsiteY3" fmla="*/ 25400 h 1422400"/>
              <a:gd name="connisteX4" fmla="*/ 50800 w 50800"/>
              <a:gd name="connsiteY4" fmla="*/ 1397000 h 1422400"/>
              <a:gd name="connisteX5" fmla="*/ 25400 w 50800"/>
              <a:gd name="connsiteY5" fmla="*/ 1422400 h 1422400"/>
              <a:gd name="connisteX6" fmla="*/ 25400 w 50800"/>
              <a:gd name="connsiteY6" fmla="*/ 1422400 h 1422400"/>
              <a:gd name="connisteX7" fmla="*/ 0 w 50800"/>
              <a:gd name="connsiteY7" fmla="*/ 1397000 h 1422400"/>
              <a:gd name="connisteX8" fmla="*/ 0 w 50800"/>
              <a:gd name="connsiteY8" fmla="*/ 25400 h 1422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0800" h="1422400">
                <a:moveTo>
                  <a:pt x="0" y="25400"/>
                </a:moveTo>
                <a:cubicBezTo>
                  <a:pt x="0" y="11372"/>
                  <a:pt x="11372" y="0"/>
                  <a:pt x="25400" y="0"/>
                </a:cubicBezTo>
                <a:lnTo>
                  <a:pt x="25400" y="0"/>
                </a:lnTo>
                <a:cubicBezTo>
                  <a:pt x="39428" y="0"/>
                  <a:pt x="50800" y="11372"/>
                  <a:pt x="50800" y="25400"/>
                </a:cubicBezTo>
                <a:lnTo>
                  <a:pt x="50800" y="1397000"/>
                </a:lnTo>
                <a:cubicBezTo>
                  <a:pt x="50800" y="1411028"/>
                  <a:pt x="39428" y="1422400"/>
                  <a:pt x="25400" y="1422400"/>
                </a:cubicBezTo>
                <a:lnTo>
                  <a:pt x="25400" y="1422400"/>
                </a:lnTo>
                <a:cubicBezTo>
                  <a:pt x="11372" y="1422400"/>
                  <a:pt x="0" y="1411028"/>
                  <a:pt x="0" y="1397000"/>
                </a:cubicBezTo>
                <a:lnTo>
                  <a:pt x="0" y="254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3" name="文本占位符 12"/>
          <p:cNvSpPr>
            <a:spLocks noGrp="1"/>
          </p:cNvSpPr>
          <p:nvPr>
            <p:ph type="body" idx="16386" hasCustomPrompt="1"/>
            <p:custDataLst>
              <p:tags r:id="rId8"/>
            </p:custDataLst>
          </p:nvPr>
        </p:nvSpPr>
        <p:spPr>
          <a:xfrm>
            <a:off x="6858000" y="2794000"/>
            <a:ext cx="47244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4" name="文本占位符 13"/>
          <p:cNvSpPr>
            <a:spLocks noGrp="1"/>
          </p:cNvSpPr>
          <p:nvPr>
            <p:ph type="body" idx="16387" hasCustomPrompt="1"/>
            <p:custDataLst>
              <p:tags r:id="rId9"/>
            </p:custDataLst>
          </p:nvPr>
        </p:nvSpPr>
        <p:spPr>
          <a:xfrm>
            <a:off x="6858000" y="3302000"/>
            <a:ext cx="4724400" cy="9144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6" name="装饰  5"/>
          <p:cNvSpPr>
            <a:spLocks noGrp="1"/>
          </p:cNvSpPr>
          <p:nvPr>
            <p:ph type="body" idx="16392" hasCustomPrompt="1"/>
            <p:custDataLst>
              <p:tags r:id="rId10"/>
            </p:custDataLst>
          </p:nvPr>
        </p:nvSpPr>
        <p:spPr>
          <a:xfrm>
            <a:off x="6705600" y="4826000"/>
            <a:ext cx="50800" cy="1422400"/>
          </a:xfrm>
          <a:custGeom>
            <a:avLst/>
            <a:gdLst>
              <a:gd name="connisteX0" fmla="*/ 0 w 50800"/>
              <a:gd name="connsiteY0" fmla="*/ 25400 h 1422400"/>
              <a:gd name="connisteX1" fmla="*/ 25400 w 50800"/>
              <a:gd name="connsiteY1" fmla="*/ 0 h 1422400"/>
              <a:gd name="connisteX2" fmla="*/ 25400 w 50800"/>
              <a:gd name="connsiteY2" fmla="*/ 0 h 1422400"/>
              <a:gd name="connisteX3" fmla="*/ 50800 w 50800"/>
              <a:gd name="connsiteY3" fmla="*/ 25400 h 1422400"/>
              <a:gd name="connisteX4" fmla="*/ 50800 w 50800"/>
              <a:gd name="connsiteY4" fmla="*/ 1397000 h 1422400"/>
              <a:gd name="connisteX5" fmla="*/ 25400 w 50800"/>
              <a:gd name="connsiteY5" fmla="*/ 1422400 h 1422400"/>
              <a:gd name="connisteX6" fmla="*/ 25400 w 50800"/>
              <a:gd name="connsiteY6" fmla="*/ 1422400 h 1422400"/>
              <a:gd name="connisteX7" fmla="*/ 0 w 50800"/>
              <a:gd name="connsiteY7" fmla="*/ 1397000 h 1422400"/>
              <a:gd name="connisteX8" fmla="*/ 0 w 50800"/>
              <a:gd name="connsiteY8" fmla="*/ 25400 h 1422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0800" h="1422400">
                <a:moveTo>
                  <a:pt x="0" y="25400"/>
                </a:moveTo>
                <a:cubicBezTo>
                  <a:pt x="0" y="11372"/>
                  <a:pt x="11372" y="0"/>
                  <a:pt x="25400" y="0"/>
                </a:cubicBezTo>
                <a:lnTo>
                  <a:pt x="25400" y="0"/>
                </a:lnTo>
                <a:cubicBezTo>
                  <a:pt x="39428" y="0"/>
                  <a:pt x="50800" y="11372"/>
                  <a:pt x="50800" y="25400"/>
                </a:cubicBezTo>
                <a:lnTo>
                  <a:pt x="50800" y="1397000"/>
                </a:lnTo>
                <a:cubicBezTo>
                  <a:pt x="50800" y="1411028"/>
                  <a:pt x="39428" y="1422400"/>
                  <a:pt x="25400" y="1422400"/>
                </a:cubicBezTo>
                <a:lnTo>
                  <a:pt x="25400" y="1422400"/>
                </a:lnTo>
                <a:cubicBezTo>
                  <a:pt x="11372" y="1422400"/>
                  <a:pt x="0" y="1411028"/>
                  <a:pt x="0" y="1397000"/>
                </a:cubicBezTo>
                <a:lnTo>
                  <a:pt x="0" y="254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7" name="文本占位符 16"/>
          <p:cNvSpPr>
            <a:spLocks noGrp="1"/>
          </p:cNvSpPr>
          <p:nvPr>
            <p:ph type="body" idx="16388" hasCustomPrompt="1"/>
            <p:custDataLst>
              <p:tags r:id="rId11"/>
            </p:custDataLst>
          </p:nvPr>
        </p:nvSpPr>
        <p:spPr>
          <a:xfrm>
            <a:off x="6858000" y="4826000"/>
            <a:ext cx="47244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8" name="文本占位符 17"/>
          <p:cNvSpPr>
            <a:spLocks noGrp="1"/>
          </p:cNvSpPr>
          <p:nvPr>
            <p:ph type="body" idx="16389" hasCustomPrompt="1"/>
            <p:custDataLst>
              <p:tags r:id="rId12"/>
            </p:custDataLst>
          </p:nvPr>
        </p:nvSpPr>
        <p:spPr>
          <a:xfrm>
            <a:off x="6858000" y="5334000"/>
            <a:ext cx="4724400" cy="9144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正文页-上标下内-装饰无-颜色错位-并列-2_9_group1">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装饰  9"/>
          <p:cNvSpPr>
            <a:spLocks noGrp="1"/>
          </p:cNvSpPr>
          <p:nvPr>
            <p:ph type="body" idx="16390" hasCustomPrompt="1"/>
            <p:custDataLst>
              <p:tags r:id="rId6"/>
            </p:custDataLst>
          </p:nvPr>
        </p:nvSpPr>
        <p:spPr>
          <a:xfrm>
            <a:off x="6197600" y="1524000"/>
            <a:ext cx="5384800" cy="2209800"/>
          </a:xfrm>
          <a:custGeom>
            <a:avLst/>
            <a:gdLst>
              <a:gd name="connisteX0" fmla="*/ 0 w 5384800"/>
              <a:gd name="connsiteY0" fmla="*/ 0 h 2209800"/>
              <a:gd name="connisteX1" fmla="*/ 5181600 w 5384800"/>
              <a:gd name="connsiteY1" fmla="*/ 0 h 2209800"/>
              <a:gd name="connisteX2" fmla="*/ 5384800 w 5384800"/>
              <a:gd name="connsiteY2" fmla="*/ 203200 h 2209800"/>
              <a:gd name="connisteX3" fmla="*/ 5384800 w 5384800"/>
              <a:gd name="connsiteY3" fmla="*/ 2006600 h 2209800"/>
              <a:gd name="connisteX4" fmla="*/ 5181600 w 5384800"/>
              <a:gd name="connsiteY4" fmla="*/ 2209800 h 2209800"/>
              <a:gd name="connisteX5" fmla="*/ 0 w 5384800"/>
              <a:gd name="connsiteY5" fmla="*/ 2209800 h 2209800"/>
              <a:gd name="connisteX6" fmla="*/ 0 w 5384800"/>
              <a:gd name="connsiteY6" fmla="*/ 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384800" h="2209800">
                <a:moveTo>
                  <a:pt x="0" y="0"/>
                </a:moveTo>
                <a:lnTo>
                  <a:pt x="5181600" y="0"/>
                </a:lnTo>
                <a:cubicBezTo>
                  <a:pt x="5293824" y="0"/>
                  <a:pt x="5384800" y="90976"/>
                  <a:pt x="5384800" y="203200"/>
                </a:cubicBezTo>
                <a:lnTo>
                  <a:pt x="5384800" y="2006600"/>
                </a:lnTo>
                <a:cubicBezTo>
                  <a:pt x="5384800" y="2118824"/>
                  <a:pt x="5293824" y="2209800"/>
                  <a:pt x="5181600" y="2209800"/>
                </a:cubicBezTo>
                <a:lnTo>
                  <a:pt x="0" y="2209800"/>
                </a:lnTo>
                <a:lnTo>
                  <a:pt x="0" y="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图片占位符 10"/>
          <p:cNvSpPr>
            <a:spLocks noGrp="1"/>
          </p:cNvSpPr>
          <p:nvPr>
            <p:ph type="pic" idx="16391" hasCustomPrompt="1"/>
            <p:custDataLst>
              <p:tags r:id="rId7"/>
            </p:custDataLst>
          </p:nvPr>
        </p:nvSpPr>
        <p:spPr>
          <a:xfrm>
            <a:off x="609600" y="1524000"/>
            <a:ext cx="5588000" cy="2209800"/>
          </a:xfrm>
          <a:custGeom>
            <a:avLst/>
            <a:gdLst>
              <a:gd name="connisteX0" fmla="*/ 0 w 5588000"/>
              <a:gd name="connsiteY0" fmla="*/ 203200 h 2209800"/>
              <a:gd name="connisteX1" fmla="*/ 203200 w 5588000"/>
              <a:gd name="connsiteY1" fmla="*/ 0 h 2209800"/>
              <a:gd name="connisteX2" fmla="*/ 5588000 w 5588000"/>
              <a:gd name="connsiteY2" fmla="*/ 0 h 2209800"/>
              <a:gd name="connisteX3" fmla="*/ 5588000 w 5588000"/>
              <a:gd name="connsiteY3" fmla="*/ 2209800 h 2209800"/>
              <a:gd name="connisteX4" fmla="*/ 203200 w 5588000"/>
              <a:gd name="connsiteY4" fmla="*/ 2209800 h 2209800"/>
              <a:gd name="connisteX5" fmla="*/ 0 w 5588000"/>
              <a:gd name="connsiteY5" fmla="*/ 2006600 h 2209800"/>
              <a:gd name="connisteX6" fmla="*/ 0 w 5588000"/>
              <a:gd name="connsiteY6"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588000" h="2209800">
                <a:moveTo>
                  <a:pt x="0" y="203200"/>
                </a:moveTo>
                <a:cubicBezTo>
                  <a:pt x="0" y="90976"/>
                  <a:pt x="90976" y="0"/>
                  <a:pt x="203200" y="0"/>
                </a:cubicBezTo>
                <a:lnTo>
                  <a:pt x="5588000" y="0"/>
                </a:lnTo>
                <a:lnTo>
                  <a:pt x="5588000" y="2209800"/>
                </a:lnTo>
                <a:lnTo>
                  <a:pt x="203200" y="2209800"/>
                </a:lnTo>
                <a:cubicBezTo>
                  <a:pt x="90976" y="2209800"/>
                  <a:pt x="0" y="2118824"/>
                  <a:pt x="0" y="2006600"/>
                </a:cubicBezTo>
                <a:lnTo>
                  <a:pt x="0" y="2032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3" name="文本占位符 12"/>
          <p:cNvSpPr>
            <a:spLocks noGrp="1"/>
          </p:cNvSpPr>
          <p:nvPr>
            <p:ph type="body" idx="16386" hasCustomPrompt="1"/>
            <p:custDataLst>
              <p:tags r:id="rId8"/>
            </p:custDataLst>
          </p:nvPr>
        </p:nvSpPr>
        <p:spPr>
          <a:xfrm>
            <a:off x="6502400" y="1892300"/>
            <a:ext cx="47752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4" name="文本占位符 13"/>
          <p:cNvSpPr>
            <a:spLocks noGrp="1"/>
          </p:cNvSpPr>
          <p:nvPr>
            <p:ph type="body" idx="16387" hasCustomPrompt="1"/>
            <p:custDataLst>
              <p:tags r:id="rId9"/>
            </p:custDataLst>
          </p:nvPr>
        </p:nvSpPr>
        <p:spPr>
          <a:xfrm>
            <a:off x="6502400" y="2451100"/>
            <a:ext cx="4775200" cy="9144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6" name="装饰  5"/>
          <p:cNvSpPr>
            <a:spLocks noGrp="1"/>
          </p:cNvSpPr>
          <p:nvPr>
            <p:ph type="body" idx="16392" hasCustomPrompt="1"/>
            <p:custDataLst>
              <p:tags r:id="rId10"/>
            </p:custDataLst>
          </p:nvPr>
        </p:nvSpPr>
        <p:spPr>
          <a:xfrm>
            <a:off x="6197600" y="4038600"/>
            <a:ext cx="5384800" cy="2209800"/>
          </a:xfrm>
          <a:custGeom>
            <a:avLst/>
            <a:gdLst>
              <a:gd name="connisteX0" fmla="*/ 0 w 5384800"/>
              <a:gd name="connsiteY0" fmla="*/ 0 h 2209800"/>
              <a:gd name="connisteX1" fmla="*/ 5181600 w 5384800"/>
              <a:gd name="connsiteY1" fmla="*/ 0 h 2209800"/>
              <a:gd name="connisteX2" fmla="*/ 5384800 w 5384800"/>
              <a:gd name="connsiteY2" fmla="*/ 203200 h 2209800"/>
              <a:gd name="connisteX3" fmla="*/ 5384800 w 5384800"/>
              <a:gd name="connsiteY3" fmla="*/ 2006600 h 2209800"/>
              <a:gd name="connisteX4" fmla="*/ 5181600 w 5384800"/>
              <a:gd name="connsiteY4" fmla="*/ 2209800 h 2209800"/>
              <a:gd name="connisteX5" fmla="*/ 0 w 5384800"/>
              <a:gd name="connsiteY5" fmla="*/ 2209800 h 2209800"/>
              <a:gd name="connisteX6" fmla="*/ 0 w 5384800"/>
              <a:gd name="connsiteY6" fmla="*/ 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384800" h="2209800">
                <a:moveTo>
                  <a:pt x="0" y="0"/>
                </a:moveTo>
                <a:lnTo>
                  <a:pt x="5181600" y="0"/>
                </a:lnTo>
                <a:cubicBezTo>
                  <a:pt x="5293824" y="0"/>
                  <a:pt x="5384800" y="90976"/>
                  <a:pt x="5384800" y="203200"/>
                </a:cubicBezTo>
                <a:lnTo>
                  <a:pt x="5384800" y="2006600"/>
                </a:lnTo>
                <a:cubicBezTo>
                  <a:pt x="5384800" y="2118824"/>
                  <a:pt x="5293824" y="2209800"/>
                  <a:pt x="5181600" y="2209800"/>
                </a:cubicBezTo>
                <a:lnTo>
                  <a:pt x="0" y="2209800"/>
                </a:lnTo>
                <a:lnTo>
                  <a:pt x="0" y="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7" name="图片占位符 16"/>
          <p:cNvSpPr>
            <a:spLocks noGrp="1"/>
          </p:cNvSpPr>
          <p:nvPr>
            <p:ph type="pic" idx="16393" hasCustomPrompt="1"/>
            <p:custDataLst>
              <p:tags r:id="rId11"/>
            </p:custDataLst>
          </p:nvPr>
        </p:nvSpPr>
        <p:spPr>
          <a:xfrm>
            <a:off x="609600" y="4038600"/>
            <a:ext cx="5588000" cy="2209800"/>
          </a:xfrm>
          <a:custGeom>
            <a:avLst/>
            <a:gdLst>
              <a:gd name="connisteX0" fmla="*/ 0 w 5588000"/>
              <a:gd name="connsiteY0" fmla="*/ 203200 h 2209800"/>
              <a:gd name="connisteX1" fmla="*/ 203200 w 5588000"/>
              <a:gd name="connsiteY1" fmla="*/ 0 h 2209800"/>
              <a:gd name="connisteX2" fmla="*/ 5588000 w 5588000"/>
              <a:gd name="connsiteY2" fmla="*/ 0 h 2209800"/>
              <a:gd name="connisteX3" fmla="*/ 5588000 w 5588000"/>
              <a:gd name="connsiteY3" fmla="*/ 2209800 h 2209800"/>
              <a:gd name="connisteX4" fmla="*/ 203200 w 5588000"/>
              <a:gd name="connsiteY4" fmla="*/ 2209800 h 2209800"/>
              <a:gd name="connisteX5" fmla="*/ 0 w 5588000"/>
              <a:gd name="connsiteY5" fmla="*/ 2006600 h 2209800"/>
              <a:gd name="connisteX6" fmla="*/ 0 w 5588000"/>
              <a:gd name="connsiteY6"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588000" h="2209800">
                <a:moveTo>
                  <a:pt x="0" y="203200"/>
                </a:moveTo>
                <a:cubicBezTo>
                  <a:pt x="0" y="90976"/>
                  <a:pt x="90976" y="0"/>
                  <a:pt x="203200" y="0"/>
                </a:cubicBezTo>
                <a:lnTo>
                  <a:pt x="5588000" y="0"/>
                </a:lnTo>
                <a:lnTo>
                  <a:pt x="5588000" y="2209800"/>
                </a:lnTo>
                <a:lnTo>
                  <a:pt x="203200" y="2209800"/>
                </a:lnTo>
                <a:cubicBezTo>
                  <a:pt x="90976" y="2209800"/>
                  <a:pt x="0" y="2118824"/>
                  <a:pt x="0" y="2006600"/>
                </a:cubicBezTo>
                <a:lnTo>
                  <a:pt x="0" y="2032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8" name="文本占位符 17"/>
          <p:cNvSpPr>
            <a:spLocks noGrp="1"/>
          </p:cNvSpPr>
          <p:nvPr>
            <p:ph type="body" idx="16388" hasCustomPrompt="1"/>
            <p:custDataLst>
              <p:tags r:id="rId12"/>
            </p:custDataLst>
          </p:nvPr>
        </p:nvSpPr>
        <p:spPr>
          <a:xfrm>
            <a:off x="6502400" y="4406900"/>
            <a:ext cx="4775200" cy="406400"/>
          </a:xfrm>
          <a:noFill/>
        </p:spPr>
        <p:txBody>
          <a:bodyPr lIns="0" tIns="0" rIns="0" bIns="0" anchor="t">
            <a:normAutofit/>
          </a:bodyPr>
          <a:lstStyle>
            <a:lvl1pPr marL="0" indent="0" algn="l">
              <a:lnSpc>
                <a:spcPct val="111000"/>
              </a:lnSpc>
              <a:spcBef>
                <a:spcPct val="0"/>
              </a:spcBef>
              <a:spcAft>
                <a:spcPct val="0"/>
              </a:spcAft>
              <a:buNone/>
              <a:defRPr sz="2400" b="0" spc="0">
                <a:solidFill>
                  <a:srgbClr val="FFFFFF"/>
                </a:solidFill>
              </a:defRPr>
            </a:lvl1pPr>
          </a:lstStyle>
          <a:p>
            <a:pPr lvl="0"/>
            <a:r>
              <a:rPr lang="zh-CN" altLang="en-US" smtClean="0"/>
              <a:t>单击此处添加项标题</a:t>
            </a:r>
            <a:endParaRPr lang="zh-CN" altLang="en-US" smtClean="0"/>
          </a:p>
        </p:txBody>
      </p:sp>
      <p:sp>
        <p:nvSpPr>
          <p:cNvPr id="19" name="文本占位符 18"/>
          <p:cNvSpPr>
            <a:spLocks noGrp="1"/>
          </p:cNvSpPr>
          <p:nvPr>
            <p:ph type="body" idx="16389" hasCustomPrompt="1"/>
            <p:custDataLst>
              <p:tags r:id="rId13"/>
            </p:custDataLst>
          </p:nvPr>
        </p:nvSpPr>
        <p:spPr>
          <a:xfrm>
            <a:off x="6502400" y="4965700"/>
            <a:ext cx="4775200" cy="914400"/>
          </a:xfrm>
          <a:noFill/>
        </p:spPr>
        <p:txBody>
          <a:bodyPr lIns="0" tIns="0" rIns="0" bIns="0" anchor="t">
            <a:normAutofit/>
          </a:bodyPr>
          <a:lstStyle>
            <a:lvl1pPr marL="0" indent="0" algn="l">
              <a:lnSpc>
                <a:spcPct val="125000"/>
              </a:lnSpc>
              <a:spcBef>
                <a:spcPct val="0"/>
              </a:spcBef>
              <a:spcAft>
                <a:spcPct val="0"/>
              </a:spcAft>
              <a:buNone/>
              <a:defRPr sz="1600" b="0" spc="0">
                <a:solidFill>
                  <a:srgbClr val="FFFFFF"/>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正文页-6_27">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4876800" cy="12192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内容占位符 9"/>
          <p:cNvSpPr>
            <a:spLocks noGrp="1"/>
          </p:cNvSpPr>
          <p:nvPr>
            <p:ph idx="16392" hasCustomPrompt="1"/>
            <p:custDataLst>
              <p:tags r:id="rId6"/>
            </p:custDataLst>
          </p:nvPr>
        </p:nvSpPr>
        <p:spPr>
          <a:xfrm>
            <a:off x="6096000" y="609600"/>
            <a:ext cx="5486400" cy="5638800"/>
          </a:xfrm>
          <a:custGeom>
            <a:avLst/>
            <a:gdLst>
              <a:gd name="connisteX0" fmla="*/ 0 w 5486400"/>
              <a:gd name="connsiteY0" fmla="*/ 203200 h 5638800"/>
              <a:gd name="connisteX1" fmla="*/ 203200 w 5486400"/>
              <a:gd name="connsiteY1" fmla="*/ 0 h 5638800"/>
              <a:gd name="connisteX2" fmla="*/ 5283200 w 5486400"/>
              <a:gd name="connsiteY2" fmla="*/ 0 h 5638800"/>
              <a:gd name="connisteX3" fmla="*/ 5486400 w 5486400"/>
              <a:gd name="connsiteY3" fmla="*/ 203200 h 5638800"/>
              <a:gd name="connisteX4" fmla="*/ 5486400 w 5486400"/>
              <a:gd name="connsiteY4" fmla="*/ 5435600 h 5638800"/>
              <a:gd name="connisteX5" fmla="*/ 5283200 w 5486400"/>
              <a:gd name="connsiteY5" fmla="*/ 5638800 h 5638800"/>
              <a:gd name="connisteX6" fmla="*/ 203200 w 5486400"/>
              <a:gd name="connsiteY6" fmla="*/ 5638800 h 5638800"/>
              <a:gd name="connisteX7" fmla="*/ 0 w 5486400"/>
              <a:gd name="connsiteY7" fmla="*/ 5435600 h 5638800"/>
              <a:gd name="connisteX8" fmla="*/ 0 w 5486400"/>
              <a:gd name="connsiteY8" fmla="*/ 203200 h 5638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486400" h="5638800">
                <a:moveTo>
                  <a:pt x="0" y="203200"/>
                </a:moveTo>
                <a:cubicBezTo>
                  <a:pt x="0" y="90976"/>
                  <a:pt x="90976" y="0"/>
                  <a:pt x="203200" y="0"/>
                </a:cubicBezTo>
                <a:lnTo>
                  <a:pt x="5283200" y="0"/>
                </a:lnTo>
                <a:cubicBezTo>
                  <a:pt x="5395424" y="0"/>
                  <a:pt x="5486400" y="90976"/>
                  <a:pt x="5486400" y="203200"/>
                </a:cubicBezTo>
                <a:lnTo>
                  <a:pt x="5486400" y="5435600"/>
                </a:lnTo>
                <a:cubicBezTo>
                  <a:pt x="5486400" y="5547824"/>
                  <a:pt x="5395424" y="5638800"/>
                  <a:pt x="5283200" y="5638800"/>
                </a:cubicBezTo>
                <a:lnTo>
                  <a:pt x="203200" y="5638800"/>
                </a:lnTo>
                <a:cubicBezTo>
                  <a:pt x="90976" y="5638800"/>
                  <a:pt x="0" y="5547824"/>
                  <a:pt x="0" y="54356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装饰  0"/>
          <p:cNvSpPr>
            <a:spLocks noGrp="1"/>
          </p:cNvSpPr>
          <p:nvPr>
            <p:ph type="body" idx="16393" hasCustomPrompt="1"/>
            <p:custDataLst>
              <p:tags r:id="rId7"/>
            </p:custDataLst>
          </p:nvPr>
        </p:nvSpPr>
        <p:spPr>
          <a:xfrm>
            <a:off x="609600" y="2286000"/>
            <a:ext cx="50800" cy="1117600"/>
          </a:xfrm>
          <a:custGeom>
            <a:avLst/>
            <a:gdLst>
              <a:gd name="connisteX0" fmla="*/ 0 w 50800"/>
              <a:gd name="connsiteY0" fmla="*/ 25400 h 1117600"/>
              <a:gd name="connisteX1" fmla="*/ 25400 w 50800"/>
              <a:gd name="connsiteY1" fmla="*/ 0 h 1117600"/>
              <a:gd name="connisteX2" fmla="*/ 25400 w 50800"/>
              <a:gd name="connsiteY2" fmla="*/ 0 h 1117600"/>
              <a:gd name="connisteX3" fmla="*/ 50800 w 50800"/>
              <a:gd name="connsiteY3" fmla="*/ 25400 h 1117600"/>
              <a:gd name="connisteX4" fmla="*/ 50800 w 50800"/>
              <a:gd name="connsiteY4" fmla="*/ 1092200 h 1117600"/>
              <a:gd name="connisteX5" fmla="*/ 25400 w 50800"/>
              <a:gd name="connsiteY5" fmla="*/ 1117600 h 1117600"/>
              <a:gd name="connisteX6" fmla="*/ 25400 w 50800"/>
              <a:gd name="connsiteY6" fmla="*/ 1117600 h 1117600"/>
              <a:gd name="connisteX7" fmla="*/ 0 w 50800"/>
              <a:gd name="connsiteY7" fmla="*/ 1092200 h 1117600"/>
              <a:gd name="connisteX8" fmla="*/ 0 w 50800"/>
              <a:gd name="connsiteY8" fmla="*/ 25400 h 1117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0800" h="1117600">
                <a:moveTo>
                  <a:pt x="0" y="25400"/>
                </a:moveTo>
                <a:cubicBezTo>
                  <a:pt x="0" y="11372"/>
                  <a:pt x="11372" y="0"/>
                  <a:pt x="25400" y="0"/>
                </a:cubicBezTo>
                <a:lnTo>
                  <a:pt x="25400" y="0"/>
                </a:lnTo>
                <a:cubicBezTo>
                  <a:pt x="39428" y="0"/>
                  <a:pt x="50800" y="11372"/>
                  <a:pt x="50800" y="25400"/>
                </a:cubicBezTo>
                <a:lnTo>
                  <a:pt x="50800" y="1092200"/>
                </a:lnTo>
                <a:cubicBezTo>
                  <a:pt x="50800" y="1106228"/>
                  <a:pt x="39428" y="1117600"/>
                  <a:pt x="25400" y="1117600"/>
                </a:cubicBezTo>
                <a:lnTo>
                  <a:pt x="25400" y="1117600"/>
                </a:lnTo>
                <a:cubicBezTo>
                  <a:pt x="11372" y="1117600"/>
                  <a:pt x="0" y="1106228"/>
                  <a:pt x="0" y="1092200"/>
                </a:cubicBezTo>
                <a:lnTo>
                  <a:pt x="0" y="254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3" name="文本占位符 12"/>
          <p:cNvSpPr>
            <a:spLocks noGrp="1"/>
          </p:cNvSpPr>
          <p:nvPr>
            <p:ph type="body" idx="16386" hasCustomPrompt="1"/>
            <p:custDataLst>
              <p:tags r:id="rId8"/>
            </p:custDataLst>
          </p:nvPr>
        </p:nvSpPr>
        <p:spPr>
          <a:xfrm>
            <a:off x="762000" y="2286000"/>
            <a:ext cx="47244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4" name="文本占位符 13"/>
          <p:cNvSpPr>
            <a:spLocks noGrp="1"/>
          </p:cNvSpPr>
          <p:nvPr>
            <p:ph type="body" idx="16387" hasCustomPrompt="1"/>
            <p:custDataLst>
              <p:tags r:id="rId9"/>
            </p:custDataLst>
          </p:nvPr>
        </p:nvSpPr>
        <p:spPr>
          <a:xfrm>
            <a:off x="762000" y="2794000"/>
            <a:ext cx="4724400" cy="609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6" name="装饰  5"/>
          <p:cNvSpPr>
            <a:spLocks noGrp="1"/>
          </p:cNvSpPr>
          <p:nvPr>
            <p:ph type="body" idx="16394" hasCustomPrompt="1"/>
            <p:custDataLst>
              <p:tags r:id="rId10"/>
            </p:custDataLst>
          </p:nvPr>
        </p:nvSpPr>
        <p:spPr>
          <a:xfrm>
            <a:off x="609600" y="3708400"/>
            <a:ext cx="50800" cy="1117600"/>
          </a:xfrm>
          <a:custGeom>
            <a:avLst/>
            <a:gdLst>
              <a:gd name="connisteX0" fmla="*/ 0 w 50800"/>
              <a:gd name="connsiteY0" fmla="*/ 25400 h 1117600"/>
              <a:gd name="connisteX1" fmla="*/ 25400 w 50800"/>
              <a:gd name="connsiteY1" fmla="*/ 0 h 1117600"/>
              <a:gd name="connisteX2" fmla="*/ 25400 w 50800"/>
              <a:gd name="connsiteY2" fmla="*/ 0 h 1117600"/>
              <a:gd name="connisteX3" fmla="*/ 50800 w 50800"/>
              <a:gd name="connsiteY3" fmla="*/ 25400 h 1117600"/>
              <a:gd name="connisteX4" fmla="*/ 50800 w 50800"/>
              <a:gd name="connsiteY4" fmla="*/ 1092200 h 1117600"/>
              <a:gd name="connisteX5" fmla="*/ 25400 w 50800"/>
              <a:gd name="connsiteY5" fmla="*/ 1117600 h 1117600"/>
              <a:gd name="connisteX6" fmla="*/ 25400 w 50800"/>
              <a:gd name="connsiteY6" fmla="*/ 1117600 h 1117600"/>
              <a:gd name="connisteX7" fmla="*/ 0 w 50800"/>
              <a:gd name="connsiteY7" fmla="*/ 1092200 h 1117600"/>
              <a:gd name="connisteX8" fmla="*/ 0 w 50800"/>
              <a:gd name="connsiteY8" fmla="*/ 25400 h 1117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0800" h="1117600">
                <a:moveTo>
                  <a:pt x="0" y="25400"/>
                </a:moveTo>
                <a:cubicBezTo>
                  <a:pt x="0" y="11372"/>
                  <a:pt x="11372" y="0"/>
                  <a:pt x="25400" y="0"/>
                </a:cubicBezTo>
                <a:lnTo>
                  <a:pt x="25400" y="0"/>
                </a:lnTo>
                <a:cubicBezTo>
                  <a:pt x="39428" y="0"/>
                  <a:pt x="50800" y="11372"/>
                  <a:pt x="50800" y="25400"/>
                </a:cubicBezTo>
                <a:lnTo>
                  <a:pt x="50800" y="1092200"/>
                </a:lnTo>
                <a:cubicBezTo>
                  <a:pt x="50800" y="1106228"/>
                  <a:pt x="39428" y="1117600"/>
                  <a:pt x="25400" y="1117600"/>
                </a:cubicBezTo>
                <a:lnTo>
                  <a:pt x="25400" y="1117600"/>
                </a:lnTo>
                <a:cubicBezTo>
                  <a:pt x="11372" y="1117600"/>
                  <a:pt x="0" y="1106228"/>
                  <a:pt x="0" y="1092200"/>
                </a:cubicBezTo>
                <a:lnTo>
                  <a:pt x="0" y="254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7" name="文本占位符 16"/>
          <p:cNvSpPr>
            <a:spLocks noGrp="1"/>
          </p:cNvSpPr>
          <p:nvPr>
            <p:ph type="body" idx="16388" hasCustomPrompt="1"/>
            <p:custDataLst>
              <p:tags r:id="rId11"/>
            </p:custDataLst>
          </p:nvPr>
        </p:nvSpPr>
        <p:spPr>
          <a:xfrm>
            <a:off x="762000" y="3708400"/>
            <a:ext cx="47244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8" name="文本占位符 17"/>
          <p:cNvSpPr>
            <a:spLocks noGrp="1"/>
          </p:cNvSpPr>
          <p:nvPr>
            <p:ph type="body" idx="16389" hasCustomPrompt="1"/>
            <p:custDataLst>
              <p:tags r:id="rId12"/>
            </p:custDataLst>
          </p:nvPr>
        </p:nvSpPr>
        <p:spPr>
          <a:xfrm>
            <a:off x="762000" y="4216400"/>
            <a:ext cx="4724400" cy="609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9" name="装饰  8"/>
          <p:cNvSpPr>
            <a:spLocks noGrp="1"/>
          </p:cNvSpPr>
          <p:nvPr>
            <p:ph type="body" idx="16395" hasCustomPrompt="1"/>
            <p:custDataLst>
              <p:tags r:id="rId13"/>
            </p:custDataLst>
          </p:nvPr>
        </p:nvSpPr>
        <p:spPr>
          <a:xfrm>
            <a:off x="609600" y="5130800"/>
            <a:ext cx="50800" cy="1117600"/>
          </a:xfrm>
          <a:custGeom>
            <a:avLst/>
            <a:gdLst>
              <a:gd name="connisteX0" fmla="*/ 0 w 50800"/>
              <a:gd name="connsiteY0" fmla="*/ 25400 h 1117600"/>
              <a:gd name="connisteX1" fmla="*/ 25400 w 50800"/>
              <a:gd name="connsiteY1" fmla="*/ 0 h 1117600"/>
              <a:gd name="connisteX2" fmla="*/ 25400 w 50800"/>
              <a:gd name="connsiteY2" fmla="*/ 0 h 1117600"/>
              <a:gd name="connisteX3" fmla="*/ 50800 w 50800"/>
              <a:gd name="connsiteY3" fmla="*/ 25400 h 1117600"/>
              <a:gd name="connisteX4" fmla="*/ 50800 w 50800"/>
              <a:gd name="connsiteY4" fmla="*/ 1092200 h 1117600"/>
              <a:gd name="connisteX5" fmla="*/ 25400 w 50800"/>
              <a:gd name="connsiteY5" fmla="*/ 1117600 h 1117600"/>
              <a:gd name="connisteX6" fmla="*/ 25400 w 50800"/>
              <a:gd name="connsiteY6" fmla="*/ 1117600 h 1117600"/>
              <a:gd name="connisteX7" fmla="*/ 0 w 50800"/>
              <a:gd name="connsiteY7" fmla="*/ 1092200 h 1117600"/>
              <a:gd name="connisteX8" fmla="*/ 0 w 50800"/>
              <a:gd name="connsiteY8" fmla="*/ 25400 h 1117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0800" h="1117600">
                <a:moveTo>
                  <a:pt x="0" y="25400"/>
                </a:moveTo>
                <a:cubicBezTo>
                  <a:pt x="0" y="11372"/>
                  <a:pt x="11372" y="0"/>
                  <a:pt x="25400" y="0"/>
                </a:cubicBezTo>
                <a:lnTo>
                  <a:pt x="25400" y="0"/>
                </a:lnTo>
                <a:cubicBezTo>
                  <a:pt x="39428" y="0"/>
                  <a:pt x="50800" y="11372"/>
                  <a:pt x="50800" y="25400"/>
                </a:cubicBezTo>
                <a:lnTo>
                  <a:pt x="50800" y="1092200"/>
                </a:lnTo>
                <a:cubicBezTo>
                  <a:pt x="50800" y="1106228"/>
                  <a:pt x="39428" y="1117600"/>
                  <a:pt x="25400" y="1117600"/>
                </a:cubicBezTo>
                <a:lnTo>
                  <a:pt x="25400" y="1117600"/>
                </a:lnTo>
                <a:cubicBezTo>
                  <a:pt x="11372" y="1117600"/>
                  <a:pt x="0" y="1106228"/>
                  <a:pt x="0" y="1092200"/>
                </a:cubicBezTo>
                <a:lnTo>
                  <a:pt x="0" y="254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20" name="文本占位符 19"/>
          <p:cNvSpPr>
            <a:spLocks noGrp="1"/>
          </p:cNvSpPr>
          <p:nvPr>
            <p:ph type="body" idx="16390" hasCustomPrompt="1"/>
            <p:custDataLst>
              <p:tags r:id="rId14"/>
            </p:custDataLst>
          </p:nvPr>
        </p:nvSpPr>
        <p:spPr>
          <a:xfrm>
            <a:off x="762000" y="5130800"/>
            <a:ext cx="47244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21" name="文本占位符 20"/>
          <p:cNvSpPr>
            <a:spLocks noGrp="1"/>
          </p:cNvSpPr>
          <p:nvPr>
            <p:ph type="body" idx="16391" hasCustomPrompt="1"/>
            <p:custDataLst>
              <p:tags r:id="rId15"/>
            </p:custDataLst>
          </p:nvPr>
        </p:nvSpPr>
        <p:spPr>
          <a:xfrm>
            <a:off x="762000" y="5638800"/>
            <a:ext cx="4724400" cy="6096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正文页-14_3">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3429000" cy="54864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装饰  9"/>
          <p:cNvSpPr>
            <a:spLocks noGrp="1"/>
          </p:cNvSpPr>
          <p:nvPr>
            <p:ph type="body" idx="16387" hasCustomPrompt="1"/>
            <p:custDataLst>
              <p:tags r:id="rId6"/>
            </p:custDataLst>
          </p:nvPr>
        </p:nvSpPr>
        <p:spPr>
          <a:xfrm>
            <a:off x="4648200" y="609600"/>
            <a:ext cx="6934200" cy="5638800"/>
          </a:xfrm>
          <a:custGeom>
            <a:avLst/>
            <a:gdLst>
              <a:gd name="connisteX0" fmla="*/ 0 w 6934200"/>
              <a:gd name="connsiteY0" fmla="*/ 203200 h 5638800"/>
              <a:gd name="connisteX1" fmla="*/ 203200 w 6934200"/>
              <a:gd name="connsiteY1" fmla="*/ 0 h 5638800"/>
              <a:gd name="connisteX2" fmla="*/ 6731000 w 6934200"/>
              <a:gd name="connsiteY2" fmla="*/ 0 h 5638800"/>
              <a:gd name="connisteX3" fmla="*/ 6934200 w 6934200"/>
              <a:gd name="connsiteY3" fmla="*/ 203200 h 5638800"/>
              <a:gd name="connisteX4" fmla="*/ 6934200 w 6934200"/>
              <a:gd name="connsiteY4" fmla="*/ 5435600 h 5638800"/>
              <a:gd name="connisteX5" fmla="*/ 6731000 w 6934200"/>
              <a:gd name="connsiteY5" fmla="*/ 5638800 h 5638800"/>
              <a:gd name="connisteX6" fmla="*/ 203200 w 6934200"/>
              <a:gd name="connsiteY6" fmla="*/ 5638800 h 5638800"/>
              <a:gd name="connisteX7" fmla="*/ 0 w 6934200"/>
              <a:gd name="connsiteY7" fmla="*/ 5435600 h 5638800"/>
              <a:gd name="connisteX8" fmla="*/ 0 w 6934200"/>
              <a:gd name="connsiteY8" fmla="*/ 203200 h 5638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6934200" h="5638800">
                <a:moveTo>
                  <a:pt x="0" y="203200"/>
                </a:moveTo>
                <a:cubicBezTo>
                  <a:pt x="0" y="90976"/>
                  <a:pt x="90976" y="0"/>
                  <a:pt x="203200" y="0"/>
                </a:cubicBezTo>
                <a:lnTo>
                  <a:pt x="6731000" y="0"/>
                </a:lnTo>
                <a:cubicBezTo>
                  <a:pt x="6843224" y="0"/>
                  <a:pt x="6934200" y="90976"/>
                  <a:pt x="6934200" y="203200"/>
                </a:cubicBezTo>
                <a:lnTo>
                  <a:pt x="6934200" y="5435600"/>
                </a:lnTo>
                <a:cubicBezTo>
                  <a:pt x="6934200" y="5547824"/>
                  <a:pt x="6843224" y="5638800"/>
                  <a:pt x="6731000" y="5638800"/>
                </a:cubicBezTo>
                <a:lnTo>
                  <a:pt x="203200" y="5638800"/>
                </a:lnTo>
                <a:cubicBezTo>
                  <a:pt x="90976" y="5638800"/>
                  <a:pt x="0" y="5547824"/>
                  <a:pt x="0" y="5435600"/>
                </a:cubicBezTo>
                <a:lnTo>
                  <a:pt x="0" y="20320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文本占位符 10"/>
          <p:cNvSpPr>
            <a:spLocks noGrp="1"/>
          </p:cNvSpPr>
          <p:nvPr>
            <p:ph type="body" idx="16386" hasCustomPrompt="1"/>
            <p:custDataLst>
              <p:tags r:id="rId7"/>
            </p:custDataLst>
          </p:nvPr>
        </p:nvSpPr>
        <p:spPr>
          <a:xfrm>
            <a:off x="5054600" y="1143000"/>
            <a:ext cx="6121400" cy="45720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正文页-61_17">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内容占位符 9"/>
          <p:cNvSpPr>
            <a:spLocks noGrp="1"/>
          </p:cNvSpPr>
          <p:nvPr>
            <p:ph idx="16390" hasCustomPrompt="1"/>
            <p:custDataLst>
              <p:tags r:id="rId6"/>
            </p:custDataLst>
          </p:nvPr>
        </p:nvSpPr>
        <p:spPr>
          <a:xfrm>
            <a:off x="7543800" y="1524000"/>
            <a:ext cx="4038600" cy="4724400"/>
          </a:xfrm>
          <a:custGeom>
            <a:avLst/>
            <a:gdLst>
              <a:gd name="connisteX0" fmla="*/ 0 w 4038600"/>
              <a:gd name="connsiteY0" fmla="*/ 0 h 4724400"/>
              <a:gd name="connisteX1" fmla="*/ 3835400 w 4038600"/>
              <a:gd name="connsiteY1" fmla="*/ 0 h 4724400"/>
              <a:gd name="connisteX2" fmla="*/ 4038600 w 4038600"/>
              <a:gd name="connsiteY2" fmla="*/ 203200 h 4724400"/>
              <a:gd name="connisteX3" fmla="*/ 4038600 w 4038600"/>
              <a:gd name="connsiteY3" fmla="*/ 4521200 h 4724400"/>
              <a:gd name="connisteX4" fmla="*/ 3835400 w 4038600"/>
              <a:gd name="connsiteY4" fmla="*/ 4724400 h 4724400"/>
              <a:gd name="connisteX5" fmla="*/ 0 w 4038600"/>
              <a:gd name="connsiteY5" fmla="*/ 4724400 h 4724400"/>
              <a:gd name="connisteX6" fmla="*/ 0 w 4038600"/>
              <a:gd name="connsiteY6" fmla="*/ 0 h 4724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4038600" h="4724400">
                <a:moveTo>
                  <a:pt x="0" y="0"/>
                </a:moveTo>
                <a:lnTo>
                  <a:pt x="3835400" y="0"/>
                </a:lnTo>
                <a:cubicBezTo>
                  <a:pt x="3947624" y="0"/>
                  <a:pt x="4038600" y="90976"/>
                  <a:pt x="4038600" y="203200"/>
                </a:cubicBezTo>
                <a:lnTo>
                  <a:pt x="4038600" y="4521200"/>
                </a:lnTo>
                <a:cubicBezTo>
                  <a:pt x="4038600" y="4633424"/>
                  <a:pt x="3947624" y="4724400"/>
                  <a:pt x="3835400" y="4724400"/>
                </a:cubicBezTo>
                <a:lnTo>
                  <a:pt x="0" y="4724400"/>
                </a:lnTo>
                <a:lnTo>
                  <a:pt x="0" y="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装饰  0"/>
          <p:cNvSpPr>
            <a:spLocks noGrp="1"/>
          </p:cNvSpPr>
          <p:nvPr>
            <p:ph type="body" idx="16391" hasCustomPrompt="1"/>
            <p:custDataLst>
              <p:tags r:id="rId7"/>
            </p:custDataLst>
          </p:nvPr>
        </p:nvSpPr>
        <p:spPr>
          <a:xfrm>
            <a:off x="609600" y="1524000"/>
            <a:ext cx="6934200" cy="4724400"/>
          </a:xfrm>
          <a:custGeom>
            <a:avLst/>
            <a:gdLst>
              <a:gd name="connisteX0" fmla="*/ 0 w 6934200"/>
              <a:gd name="connsiteY0" fmla="*/ 203200 h 4724400"/>
              <a:gd name="connisteX1" fmla="*/ 203200 w 6934200"/>
              <a:gd name="connsiteY1" fmla="*/ 0 h 4724400"/>
              <a:gd name="connisteX2" fmla="*/ 6934200 w 6934200"/>
              <a:gd name="connsiteY2" fmla="*/ 0 h 4724400"/>
              <a:gd name="connisteX3" fmla="*/ 6934200 w 6934200"/>
              <a:gd name="connsiteY3" fmla="*/ 4724400 h 4724400"/>
              <a:gd name="connisteX4" fmla="*/ 203200 w 6934200"/>
              <a:gd name="connsiteY4" fmla="*/ 4724400 h 4724400"/>
              <a:gd name="connisteX5" fmla="*/ 0 w 6934200"/>
              <a:gd name="connsiteY5" fmla="*/ 4521200 h 4724400"/>
              <a:gd name="connisteX6" fmla="*/ 0 w 6934200"/>
              <a:gd name="connsiteY6" fmla="*/ 203200 h 4724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6934200" h="4724400">
                <a:moveTo>
                  <a:pt x="0" y="203200"/>
                </a:moveTo>
                <a:cubicBezTo>
                  <a:pt x="0" y="90976"/>
                  <a:pt x="90976" y="0"/>
                  <a:pt x="203200" y="0"/>
                </a:cubicBezTo>
                <a:lnTo>
                  <a:pt x="6934200" y="0"/>
                </a:lnTo>
                <a:lnTo>
                  <a:pt x="6934200" y="4724400"/>
                </a:lnTo>
                <a:lnTo>
                  <a:pt x="203200" y="4724400"/>
                </a:lnTo>
                <a:cubicBezTo>
                  <a:pt x="90976" y="4724400"/>
                  <a:pt x="0" y="4633424"/>
                  <a:pt x="0" y="4521200"/>
                </a:cubicBezTo>
                <a:lnTo>
                  <a:pt x="0" y="2032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3" name="文本占位符 12"/>
          <p:cNvSpPr>
            <a:spLocks noGrp="1"/>
          </p:cNvSpPr>
          <p:nvPr>
            <p:ph type="body" idx="16386" hasCustomPrompt="1"/>
            <p:custDataLst>
              <p:tags r:id="rId8"/>
            </p:custDataLst>
          </p:nvPr>
        </p:nvSpPr>
        <p:spPr>
          <a:xfrm>
            <a:off x="1066800" y="2108200"/>
            <a:ext cx="6019800" cy="406400"/>
          </a:xfrm>
          <a:noFill/>
        </p:spPr>
        <p:txBody>
          <a:bodyPr lIns="0" tIns="0" rIns="0" bIns="0" anchor="t">
            <a:normAutofit/>
          </a:bodyPr>
          <a:lstStyle>
            <a:lvl1pPr marL="0" indent="0" algn="l">
              <a:lnSpc>
                <a:spcPct val="111000"/>
              </a:lnSpc>
              <a:spcBef>
                <a:spcPct val="0"/>
              </a:spcBef>
              <a:spcAft>
                <a:spcPct val="0"/>
              </a:spcAft>
              <a:buNone/>
              <a:defRPr sz="2400" b="0" spc="0">
                <a:solidFill>
                  <a:srgbClr val="FFFFFF"/>
                </a:solidFill>
              </a:defRPr>
            </a:lvl1pPr>
          </a:lstStyle>
          <a:p>
            <a:pPr lvl="0"/>
            <a:r>
              <a:rPr lang="zh-CN" altLang="en-US" smtClean="0"/>
              <a:t>单击此处添加项标题</a:t>
            </a:r>
            <a:endParaRPr lang="zh-CN" altLang="en-US" smtClean="0"/>
          </a:p>
        </p:txBody>
      </p:sp>
      <p:sp>
        <p:nvSpPr>
          <p:cNvPr id="14" name="文本占位符 13"/>
          <p:cNvSpPr>
            <a:spLocks noGrp="1"/>
          </p:cNvSpPr>
          <p:nvPr>
            <p:ph type="body" idx="16387" hasCustomPrompt="1"/>
            <p:custDataLst>
              <p:tags r:id="rId9"/>
            </p:custDataLst>
          </p:nvPr>
        </p:nvSpPr>
        <p:spPr>
          <a:xfrm>
            <a:off x="1066800" y="2667000"/>
            <a:ext cx="6019800" cy="914400"/>
          </a:xfrm>
          <a:noFill/>
        </p:spPr>
        <p:txBody>
          <a:bodyPr lIns="0" tIns="0" rIns="0" bIns="0" anchor="t">
            <a:normAutofit/>
          </a:bodyPr>
          <a:lstStyle>
            <a:lvl1pPr marL="0" indent="0" algn="l">
              <a:lnSpc>
                <a:spcPct val="125000"/>
              </a:lnSpc>
              <a:spcBef>
                <a:spcPct val="0"/>
              </a:spcBef>
              <a:spcAft>
                <a:spcPct val="0"/>
              </a:spcAft>
              <a:buNone/>
              <a:defRPr sz="1600" b="0" spc="0">
                <a:solidFill>
                  <a:srgbClr val="FFFFFF"/>
                </a:solidFill>
              </a:defRPr>
            </a:lvl1pPr>
          </a:lstStyle>
          <a:p>
            <a:pPr lvl="0"/>
            <a:r>
              <a:rPr lang="zh-CN" altLang="en-US" smtClean="0"/>
              <a:t>单击此处添加项正文</a:t>
            </a:r>
            <a:endParaRPr lang="zh-CN" altLang="en-US" smtClean="0"/>
          </a:p>
        </p:txBody>
      </p:sp>
      <p:sp>
        <p:nvSpPr>
          <p:cNvPr id="16" name="文本占位符 15"/>
          <p:cNvSpPr>
            <a:spLocks noGrp="1"/>
          </p:cNvSpPr>
          <p:nvPr>
            <p:ph type="body" idx="16388" hasCustomPrompt="1"/>
            <p:custDataLst>
              <p:tags r:id="rId10"/>
            </p:custDataLst>
          </p:nvPr>
        </p:nvSpPr>
        <p:spPr>
          <a:xfrm>
            <a:off x="1066800" y="4191000"/>
            <a:ext cx="6019800" cy="406400"/>
          </a:xfrm>
          <a:noFill/>
        </p:spPr>
        <p:txBody>
          <a:bodyPr lIns="0" tIns="0" rIns="0" bIns="0" anchor="t">
            <a:normAutofit/>
          </a:bodyPr>
          <a:lstStyle>
            <a:lvl1pPr marL="0" indent="0" algn="l">
              <a:lnSpc>
                <a:spcPct val="111000"/>
              </a:lnSpc>
              <a:spcBef>
                <a:spcPct val="0"/>
              </a:spcBef>
              <a:spcAft>
                <a:spcPct val="0"/>
              </a:spcAft>
              <a:buNone/>
              <a:defRPr sz="2400" b="0" spc="0">
                <a:solidFill>
                  <a:srgbClr val="FFFFFF"/>
                </a:solidFill>
              </a:defRPr>
            </a:lvl1pPr>
          </a:lstStyle>
          <a:p>
            <a:pPr lvl="0"/>
            <a:r>
              <a:rPr lang="zh-CN" altLang="en-US" smtClean="0"/>
              <a:t>单击此处添加项标题</a:t>
            </a:r>
            <a:endParaRPr lang="zh-CN" altLang="en-US" smtClean="0"/>
          </a:p>
        </p:txBody>
      </p:sp>
      <p:sp>
        <p:nvSpPr>
          <p:cNvPr id="17" name="文本占位符 16"/>
          <p:cNvSpPr>
            <a:spLocks noGrp="1"/>
          </p:cNvSpPr>
          <p:nvPr>
            <p:ph type="body" idx="16389" hasCustomPrompt="1"/>
            <p:custDataLst>
              <p:tags r:id="rId11"/>
            </p:custDataLst>
          </p:nvPr>
        </p:nvSpPr>
        <p:spPr>
          <a:xfrm>
            <a:off x="1066800" y="4749800"/>
            <a:ext cx="6019800" cy="914400"/>
          </a:xfrm>
          <a:noFill/>
        </p:spPr>
        <p:txBody>
          <a:bodyPr lIns="0" tIns="0" rIns="0" bIns="0" anchor="t">
            <a:normAutofit/>
          </a:bodyPr>
          <a:lstStyle>
            <a:lvl1pPr marL="0" indent="0" algn="l">
              <a:lnSpc>
                <a:spcPct val="125000"/>
              </a:lnSpc>
              <a:spcBef>
                <a:spcPct val="0"/>
              </a:spcBef>
              <a:spcAft>
                <a:spcPct val="0"/>
              </a:spcAft>
              <a:buNone/>
              <a:defRPr sz="1600" b="0" spc="0">
                <a:solidFill>
                  <a:srgbClr val="FFFFFF"/>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正文页-26_17">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装饰  9"/>
          <p:cNvSpPr>
            <a:spLocks noGrp="1"/>
          </p:cNvSpPr>
          <p:nvPr>
            <p:ph type="body" idx="16392" hasCustomPrompt="1"/>
            <p:custDataLst>
              <p:tags r:id="rId6"/>
            </p:custDataLst>
          </p:nvPr>
        </p:nvSpPr>
        <p:spPr>
          <a:xfrm>
            <a:off x="609600" y="3860800"/>
            <a:ext cx="3454400" cy="2387600"/>
          </a:xfrm>
          <a:custGeom>
            <a:avLst/>
            <a:gdLst>
              <a:gd name="connisteX0" fmla="*/ 0 w 3454400"/>
              <a:gd name="connsiteY0" fmla="*/ 0 h 2387600"/>
              <a:gd name="connisteX1" fmla="*/ 3454400 w 3454400"/>
              <a:gd name="connsiteY1" fmla="*/ 0 h 2387600"/>
              <a:gd name="connisteX2" fmla="*/ 3454400 w 3454400"/>
              <a:gd name="connsiteY2" fmla="*/ 2184400 h 2387600"/>
              <a:gd name="connisteX3" fmla="*/ 3251200 w 3454400"/>
              <a:gd name="connsiteY3" fmla="*/ 2387600 h 2387600"/>
              <a:gd name="connisteX4" fmla="*/ 203200 w 3454400"/>
              <a:gd name="connsiteY4" fmla="*/ 2387600 h 2387600"/>
              <a:gd name="connisteX5" fmla="*/ 0 w 3454400"/>
              <a:gd name="connsiteY5" fmla="*/ 2184400 h 2387600"/>
              <a:gd name="connisteX6" fmla="*/ 0 w 3454400"/>
              <a:gd name="connsiteY6" fmla="*/ 0 h 2387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3454400" h="2387600">
                <a:moveTo>
                  <a:pt x="0" y="0"/>
                </a:moveTo>
                <a:lnTo>
                  <a:pt x="3454400" y="0"/>
                </a:lnTo>
                <a:lnTo>
                  <a:pt x="3454400" y="2184400"/>
                </a:lnTo>
                <a:cubicBezTo>
                  <a:pt x="3454400" y="2296624"/>
                  <a:pt x="3363424" y="2387600"/>
                  <a:pt x="3251200" y="2387600"/>
                </a:cubicBezTo>
                <a:lnTo>
                  <a:pt x="203200" y="2387600"/>
                </a:lnTo>
                <a:cubicBezTo>
                  <a:pt x="90976" y="2387600"/>
                  <a:pt x="0" y="2296624"/>
                  <a:pt x="0" y="2184400"/>
                </a:cubicBezTo>
                <a:lnTo>
                  <a:pt x="0" y="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图片占位符 10"/>
          <p:cNvSpPr>
            <a:spLocks noGrp="1"/>
          </p:cNvSpPr>
          <p:nvPr>
            <p:ph type="pic" idx="16393" hasCustomPrompt="1"/>
            <p:custDataLst>
              <p:tags r:id="rId7"/>
            </p:custDataLst>
          </p:nvPr>
        </p:nvSpPr>
        <p:spPr>
          <a:xfrm>
            <a:off x="609600" y="1524000"/>
            <a:ext cx="3454400" cy="2336800"/>
          </a:xfrm>
          <a:custGeom>
            <a:avLst/>
            <a:gdLst>
              <a:gd name="connisteX0" fmla="*/ 0 w 3454400"/>
              <a:gd name="connsiteY0" fmla="*/ 203200 h 2336800"/>
              <a:gd name="connisteX1" fmla="*/ 203200 w 3454400"/>
              <a:gd name="connsiteY1" fmla="*/ 0 h 2336800"/>
              <a:gd name="connisteX2" fmla="*/ 3251200 w 3454400"/>
              <a:gd name="connsiteY2" fmla="*/ 0 h 2336800"/>
              <a:gd name="connisteX3" fmla="*/ 3454400 w 3454400"/>
              <a:gd name="connsiteY3" fmla="*/ 203200 h 2336800"/>
              <a:gd name="connisteX4" fmla="*/ 3454400 w 3454400"/>
              <a:gd name="connsiteY4" fmla="*/ 2336800 h 2336800"/>
              <a:gd name="connisteX5" fmla="*/ 0 w 3454400"/>
              <a:gd name="connsiteY5" fmla="*/ 2336800 h 2336800"/>
              <a:gd name="connisteX6" fmla="*/ 0 w 3454400"/>
              <a:gd name="connsiteY6" fmla="*/ 203200 h 2336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3454400" h="2336800">
                <a:moveTo>
                  <a:pt x="0" y="203200"/>
                </a:moveTo>
                <a:cubicBezTo>
                  <a:pt x="0" y="90976"/>
                  <a:pt x="90976" y="0"/>
                  <a:pt x="203200" y="0"/>
                </a:cubicBezTo>
                <a:lnTo>
                  <a:pt x="3251200" y="0"/>
                </a:lnTo>
                <a:cubicBezTo>
                  <a:pt x="3363424" y="0"/>
                  <a:pt x="3454400" y="90976"/>
                  <a:pt x="3454400" y="203200"/>
                </a:cubicBezTo>
                <a:lnTo>
                  <a:pt x="3454400" y="2336800"/>
                </a:lnTo>
                <a:lnTo>
                  <a:pt x="0" y="2336800"/>
                </a:lnTo>
                <a:lnTo>
                  <a:pt x="0" y="2032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3" name="文本占位符 12"/>
          <p:cNvSpPr>
            <a:spLocks noGrp="1"/>
          </p:cNvSpPr>
          <p:nvPr>
            <p:ph type="body" idx="16386" hasCustomPrompt="1"/>
            <p:custDataLst>
              <p:tags r:id="rId8"/>
            </p:custDataLst>
          </p:nvPr>
        </p:nvSpPr>
        <p:spPr>
          <a:xfrm>
            <a:off x="914400" y="4064000"/>
            <a:ext cx="28448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单击添加项标题</a:t>
            </a:r>
            <a:endParaRPr lang="zh-CN" altLang="en-US" smtClean="0"/>
          </a:p>
        </p:txBody>
      </p:sp>
      <p:sp>
        <p:nvSpPr>
          <p:cNvPr id="14" name="文本占位符 13"/>
          <p:cNvSpPr>
            <a:spLocks noGrp="1"/>
          </p:cNvSpPr>
          <p:nvPr>
            <p:ph type="body" idx="16387" hasCustomPrompt="1"/>
            <p:custDataLst>
              <p:tags r:id="rId9"/>
            </p:custDataLst>
          </p:nvPr>
        </p:nvSpPr>
        <p:spPr>
          <a:xfrm>
            <a:off x="914400" y="4521200"/>
            <a:ext cx="2844800" cy="15240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6" name="装饰  5"/>
          <p:cNvSpPr>
            <a:spLocks noGrp="1"/>
          </p:cNvSpPr>
          <p:nvPr>
            <p:ph type="body" idx="16394" hasCustomPrompt="1"/>
            <p:custDataLst>
              <p:tags r:id="rId10"/>
            </p:custDataLst>
          </p:nvPr>
        </p:nvSpPr>
        <p:spPr>
          <a:xfrm>
            <a:off x="4368800" y="1524000"/>
            <a:ext cx="3454400" cy="2387600"/>
          </a:xfrm>
          <a:custGeom>
            <a:avLst/>
            <a:gdLst>
              <a:gd name="connisteX0" fmla="*/ 0 w 3454400"/>
              <a:gd name="connsiteY0" fmla="*/ 203200 h 2387600"/>
              <a:gd name="connisteX1" fmla="*/ 203200 w 3454400"/>
              <a:gd name="connsiteY1" fmla="*/ 0 h 2387600"/>
              <a:gd name="connisteX2" fmla="*/ 3251200 w 3454400"/>
              <a:gd name="connsiteY2" fmla="*/ 0 h 2387600"/>
              <a:gd name="connisteX3" fmla="*/ 3454400 w 3454400"/>
              <a:gd name="connsiteY3" fmla="*/ 203200 h 2387600"/>
              <a:gd name="connisteX4" fmla="*/ 3454400 w 3454400"/>
              <a:gd name="connsiteY4" fmla="*/ 2387600 h 2387600"/>
              <a:gd name="connisteX5" fmla="*/ 0 w 3454400"/>
              <a:gd name="connsiteY5" fmla="*/ 2387600 h 2387600"/>
              <a:gd name="connisteX6" fmla="*/ 0 w 3454400"/>
              <a:gd name="connsiteY6" fmla="*/ 203200 h 2387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3454400" h="2387600">
                <a:moveTo>
                  <a:pt x="0" y="203200"/>
                </a:moveTo>
                <a:cubicBezTo>
                  <a:pt x="0" y="90976"/>
                  <a:pt x="90976" y="0"/>
                  <a:pt x="203200" y="0"/>
                </a:cubicBezTo>
                <a:lnTo>
                  <a:pt x="3251200" y="0"/>
                </a:lnTo>
                <a:cubicBezTo>
                  <a:pt x="3363424" y="0"/>
                  <a:pt x="3454400" y="90976"/>
                  <a:pt x="3454400" y="203200"/>
                </a:cubicBezTo>
                <a:lnTo>
                  <a:pt x="3454400" y="2387600"/>
                </a:lnTo>
                <a:lnTo>
                  <a:pt x="0" y="2387600"/>
                </a:lnTo>
                <a:lnTo>
                  <a:pt x="0" y="20320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7" name="图片占位符 16"/>
          <p:cNvSpPr>
            <a:spLocks noGrp="1"/>
          </p:cNvSpPr>
          <p:nvPr>
            <p:ph type="pic" idx="16395" hasCustomPrompt="1"/>
            <p:custDataLst>
              <p:tags r:id="rId11"/>
            </p:custDataLst>
          </p:nvPr>
        </p:nvSpPr>
        <p:spPr>
          <a:xfrm>
            <a:off x="4368800" y="3911600"/>
            <a:ext cx="3454400" cy="2336800"/>
          </a:xfrm>
          <a:custGeom>
            <a:avLst/>
            <a:gdLst>
              <a:gd name="connisteX0" fmla="*/ 0 w 3454400"/>
              <a:gd name="connsiteY0" fmla="*/ 0 h 2336800"/>
              <a:gd name="connisteX1" fmla="*/ 3454400 w 3454400"/>
              <a:gd name="connsiteY1" fmla="*/ 0 h 2336800"/>
              <a:gd name="connisteX2" fmla="*/ 3454400 w 3454400"/>
              <a:gd name="connsiteY2" fmla="*/ 2133600 h 2336800"/>
              <a:gd name="connisteX3" fmla="*/ 3251200 w 3454400"/>
              <a:gd name="connsiteY3" fmla="*/ 2336800 h 2336800"/>
              <a:gd name="connisteX4" fmla="*/ 203200 w 3454400"/>
              <a:gd name="connsiteY4" fmla="*/ 2336800 h 2336800"/>
              <a:gd name="connisteX5" fmla="*/ 0 w 3454400"/>
              <a:gd name="connsiteY5" fmla="*/ 2133600 h 2336800"/>
              <a:gd name="connisteX6" fmla="*/ 0 w 3454400"/>
              <a:gd name="connsiteY6" fmla="*/ 0 h 2336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3454400" h="2336800">
                <a:moveTo>
                  <a:pt x="0" y="0"/>
                </a:moveTo>
                <a:lnTo>
                  <a:pt x="3454400" y="0"/>
                </a:lnTo>
                <a:lnTo>
                  <a:pt x="3454400" y="2133600"/>
                </a:lnTo>
                <a:cubicBezTo>
                  <a:pt x="3454400" y="2245824"/>
                  <a:pt x="3363424" y="2336800"/>
                  <a:pt x="3251200" y="2336800"/>
                </a:cubicBezTo>
                <a:lnTo>
                  <a:pt x="203200" y="2336800"/>
                </a:lnTo>
                <a:cubicBezTo>
                  <a:pt x="90976" y="2336800"/>
                  <a:pt x="0" y="2245824"/>
                  <a:pt x="0" y="2133600"/>
                </a:cubicBezTo>
                <a:lnTo>
                  <a:pt x="0" y="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8" name="文本占位符 17"/>
          <p:cNvSpPr>
            <a:spLocks noGrp="1"/>
          </p:cNvSpPr>
          <p:nvPr>
            <p:ph type="body" idx="16388" hasCustomPrompt="1"/>
            <p:custDataLst>
              <p:tags r:id="rId12"/>
            </p:custDataLst>
          </p:nvPr>
        </p:nvSpPr>
        <p:spPr>
          <a:xfrm>
            <a:off x="4673600" y="1727200"/>
            <a:ext cx="28448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单击添加项标题</a:t>
            </a:r>
            <a:endParaRPr lang="zh-CN" altLang="en-US" smtClean="0"/>
          </a:p>
        </p:txBody>
      </p:sp>
      <p:sp>
        <p:nvSpPr>
          <p:cNvPr id="19" name="文本占位符 18"/>
          <p:cNvSpPr>
            <a:spLocks noGrp="1"/>
          </p:cNvSpPr>
          <p:nvPr>
            <p:ph type="body" idx="16389" hasCustomPrompt="1"/>
            <p:custDataLst>
              <p:tags r:id="rId13"/>
            </p:custDataLst>
          </p:nvPr>
        </p:nvSpPr>
        <p:spPr>
          <a:xfrm>
            <a:off x="4673600" y="2184400"/>
            <a:ext cx="2844800" cy="15240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20" name="装饰  9"/>
          <p:cNvSpPr>
            <a:spLocks noGrp="1"/>
          </p:cNvSpPr>
          <p:nvPr>
            <p:ph type="body" idx="16396" hasCustomPrompt="1"/>
            <p:custDataLst>
              <p:tags r:id="rId14"/>
            </p:custDataLst>
          </p:nvPr>
        </p:nvSpPr>
        <p:spPr>
          <a:xfrm>
            <a:off x="8128000" y="3860800"/>
            <a:ext cx="3454400" cy="2387600"/>
          </a:xfrm>
          <a:custGeom>
            <a:avLst/>
            <a:gdLst>
              <a:gd name="connisteX0" fmla="*/ 0 w 3454400"/>
              <a:gd name="connsiteY0" fmla="*/ 0 h 2387600"/>
              <a:gd name="connisteX1" fmla="*/ 3454400 w 3454400"/>
              <a:gd name="connsiteY1" fmla="*/ 0 h 2387600"/>
              <a:gd name="connisteX2" fmla="*/ 3454400 w 3454400"/>
              <a:gd name="connsiteY2" fmla="*/ 2184400 h 2387600"/>
              <a:gd name="connisteX3" fmla="*/ 3251200 w 3454400"/>
              <a:gd name="connsiteY3" fmla="*/ 2387600 h 2387600"/>
              <a:gd name="connisteX4" fmla="*/ 203200 w 3454400"/>
              <a:gd name="connsiteY4" fmla="*/ 2387600 h 2387600"/>
              <a:gd name="connisteX5" fmla="*/ 0 w 3454400"/>
              <a:gd name="connsiteY5" fmla="*/ 2184400 h 2387600"/>
              <a:gd name="connisteX6" fmla="*/ 0 w 3454400"/>
              <a:gd name="connsiteY6" fmla="*/ 0 h 23876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3454400" h="2387600">
                <a:moveTo>
                  <a:pt x="0" y="0"/>
                </a:moveTo>
                <a:lnTo>
                  <a:pt x="3454400" y="0"/>
                </a:lnTo>
                <a:lnTo>
                  <a:pt x="3454400" y="2184400"/>
                </a:lnTo>
                <a:cubicBezTo>
                  <a:pt x="3454400" y="2296624"/>
                  <a:pt x="3363424" y="2387600"/>
                  <a:pt x="3251200" y="2387600"/>
                </a:cubicBezTo>
                <a:lnTo>
                  <a:pt x="203200" y="2387600"/>
                </a:lnTo>
                <a:cubicBezTo>
                  <a:pt x="90976" y="2387600"/>
                  <a:pt x="0" y="2296624"/>
                  <a:pt x="0" y="2184400"/>
                </a:cubicBezTo>
                <a:lnTo>
                  <a:pt x="0" y="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21" name="图片占位符 20"/>
          <p:cNvSpPr>
            <a:spLocks noGrp="1"/>
          </p:cNvSpPr>
          <p:nvPr>
            <p:ph type="pic" idx="16397" hasCustomPrompt="1"/>
            <p:custDataLst>
              <p:tags r:id="rId15"/>
            </p:custDataLst>
          </p:nvPr>
        </p:nvSpPr>
        <p:spPr>
          <a:xfrm>
            <a:off x="8128000" y="1524000"/>
            <a:ext cx="3454400" cy="2336800"/>
          </a:xfrm>
          <a:custGeom>
            <a:avLst/>
            <a:gdLst>
              <a:gd name="connisteX0" fmla="*/ 0 w 3454400"/>
              <a:gd name="connsiteY0" fmla="*/ 203200 h 2336800"/>
              <a:gd name="connisteX1" fmla="*/ 203200 w 3454400"/>
              <a:gd name="connsiteY1" fmla="*/ 0 h 2336800"/>
              <a:gd name="connisteX2" fmla="*/ 3251200 w 3454400"/>
              <a:gd name="connsiteY2" fmla="*/ 0 h 2336800"/>
              <a:gd name="connisteX3" fmla="*/ 3454400 w 3454400"/>
              <a:gd name="connsiteY3" fmla="*/ 203200 h 2336800"/>
              <a:gd name="connisteX4" fmla="*/ 3454400 w 3454400"/>
              <a:gd name="connsiteY4" fmla="*/ 2336800 h 2336800"/>
              <a:gd name="connisteX5" fmla="*/ 0 w 3454400"/>
              <a:gd name="connsiteY5" fmla="*/ 2336800 h 2336800"/>
              <a:gd name="connisteX6" fmla="*/ 0 w 3454400"/>
              <a:gd name="connsiteY6" fmla="*/ 203200 h 2336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3454400" h="2336800">
                <a:moveTo>
                  <a:pt x="0" y="203200"/>
                </a:moveTo>
                <a:cubicBezTo>
                  <a:pt x="0" y="90976"/>
                  <a:pt x="90976" y="0"/>
                  <a:pt x="203200" y="0"/>
                </a:cubicBezTo>
                <a:lnTo>
                  <a:pt x="3251200" y="0"/>
                </a:lnTo>
                <a:cubicBezTo>
                  <a:pt x="3363424" y="0"/>
                  <a:pt x="3454400" y="90976"/>
                  <a:pt x="3454400" y="203200"/>
                </a:cubicBezTo>
                <a:lnTo>
                  <a:pt x="3454400" y="2336800"/>
                </a:lnTo>
                <a:lnTo>
                  <a:pt x="0" y="2336800"/>
                </a:lnTo>
                <a:lnTo>
                  <a:pt x="0" y="203200"/>
                </a:lnTo>
                <a:close/>
              </a:path>
            </a:pathLst>
          </a:custGeom>
          <a:solidFill>
            <a:srgbClr val="DDDDDD"/>
          </a:solidFill>
          <a:ln>
            <a:noFill/>
          </a:ln>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22" name="文本占位符 21"/>
          <p:cNvSpPr>
            <a:spLocks noGrp="1"/>
          </p:cNvSpPr>
          <p:nvPr>
            <p:ph type="body" idx="16390" hasCustomPrompt="1"/>
            <p:custDataLst>
              <p:tags r:id="rId16"/>
            </p:custDataLst>
          </p:nvPr>
        </p:nvSpPr>
        <p:spPr>
          <a:xfrm>
            <a:off x="8432800" y="4064000"/>
            <a:ext cx="28448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单击添加项标题</a:t>
            </a:r>
            <a:endParaRPr lang="zh-CN" altLang="en-US" smtClean="0"/>
          </a:p>
        </p:txBody>
      </p:sp>
      <p:sp>
        <p:nvSpPr>
          <p:cNvPr id="23" name="文本占位符 22"/>
          <p:cNvSpPr>
            <a:spLocks noGrp="1"/>
          </p:cNvSpPr>
          <p:nvPr>
            <p:ph type="body" idx="16391" hasCustomPrompt="1"/>
            <p:custDataLst>
              <p:tags r:id="rId17"/>
            </p:custDataLst>
          </p:nvPr>
        </p:nvSpPr>
        <p:spPr>
          <a:xfrm>
            <a:off x="8432800" y="4521200"/>
            <a:ext cx="2844800" cy="15240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正文页-32_2">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装饰  9"/>
          <p:cNvSpPr>
            <a:spLocks noGrp="1"/>
          </p:cNvSpPr>
          <p:nvPr>
            <p:ph type="body" idx="16391" hasCustomPrompt="1"/>
            <p:custDataLst>
              <p:tags r:id="rId6"/>
            </p:custDataLst>
          </p:nvPr>
        </p:nvSpPr>
        <p:spPr>
          <a:xfrm>
            <a:off x="609600" y="1524000"/>
            <a:ext cx="5334000" cy="4724400"/>
          </a:xfrm>
          <a:custGeom>
            <a:avLst/>
            <a:gdLst>
              <a:gd name="connisteX0" fmla="*/ 0 w 5334000"/>
              <a:gd name="connsiteY0" fmla="*/ 203200 h 4724400"/>
              <a:gd name="connisteX1" fmla="*/ 203200 w 5334000"/>
              <a:gd name="connsiteY1" fmla="*/ 0 h 4724400"/>
              <a:gd name="connisteX2" fmla="*/ 5130800 w 5334000"/>
              <a:gd name="connsiteY2" fmla="*/ 0 h 4724400"/>
              <a:gd name="connisteX3" fmla="*/ 5334000 w 5334000"/>
              <a:gd name="connsiteY3" fmla="*/ 203200 h 4724400"/>
              <a:gd name="connisteX4" fmla="*/ 5334000 w 5334000"/>
              <a:gd name="connsiteY4" fmla="*/ 4521200 h 4724400"/>
              <a:gd name="connisteX5" fmla="*/ 5130800 w 5334000"/>
              <a:gd name="connsiteY5" fmla="*/ 4724400 h 4724400"/>
              <a:gd name="connisteX6" fmla="*/ 203200 w 5334000"/>
              <a:gd name="connsiteY6" fmla="*/ 4724400 h 4724400"/>
              <a:gd name="connisteX7" fmla="*/ 0 w 5334000"/>
              <a:gd name="connsiteY7" fmla="*/ 4521200 h 4724400"/>
              <a:gd name="connisteX8" fmla="*/ 0 w 5334000"/>
              <a:gd name="connsiteY8" fmla="*/ 203200 h 4724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334000" h="4724400">
                <a:moveTo>
                  <a:pt x="0" y="203200"/>
                </a:moveTo>
                <a:cubicBezTo>
                  <a:pt x="0" y="90976"/>
                  <a:pt x="90976" y="0"/>
                  <a:pt x="203200" y="0"/>
                </a:cubicBezTo>
                <a:lnTo>
                  <a:pt x="5130800" y="0"/>
                </a:lnTo>
                <a:cubicBezTo>
                  <a:pt x="5243024" y="0"/>
                  <a:pt x="5334000" y="90976"/>
                  <a:pt x="5334000" y="203200"/>
                </a:cubicBezTo>
                <a:lnTo>
                  <a:pt x="5334000" y="4521200"/>
                </a:lnTo>
                <a:cubicBezTo>
                  <a:pt x="5334000" y="4633424"/>
                  <a:pt x="5243024" y="4724400"/>
                  <a:pt x="5130800" y="4724400"/>
                </a:cubicBezTo>
                <a:lnTo>
                  <a:pt x="203200" y="4724400"/>
                </a:lnTo>
                <a:cubicBezTo>
                  <a:pt x="90976" y="4724400"/>
                  <a:pt x="0" y="4633424"/>
                  <a:pt x="0" y="4521200"/>
                </a:cubicBezTo>
                <a:lnTo>
                  <a:pt x="0" y="203200"/>
                </a:lnTo>
                <a:close/>
              </a:path>
            </a:pathLst>
          </a:custGeom>
          <a:gradFill>
            <a:gsLst>
              <a:gs pos="0">
                <a:schemeClr val="accent1">
                  <a:lumMod val="50000"/>
                </a:schemeClr>
              </a:gs>
              <a:gs pos="100000">
                <a:schemeClr val="accent1">
                  <a:lumMod val="50000"/>
                </a:schemeClr>
              </a:gs>
            </a:gsLst>
            <a:lin ang="5400000"/>
          </a:gra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装饰  0"/>
          <p:cNvSpPr>
            <a:spLocks noGrp="1"/>
          </p:cNvSpPr>
          <p:nvPr>
            <p:ph type="body" idx="16392" hasCustomPrompt="1"/>
            <p:custDataLst>
              <p:tags r:id="rId7"/>
            </p:custDataLst>
          </p:nvPr>
        </p:nvSpPr>
        <p:spPr>
          <a:xfrm>
            <a:off x="2514600" y="2362200"/>
            <a:ext cx="1524000" cy="1524000"/>
          </a:xfrm>
          <a:custGeom>
            <a:avLst/>
            <a:gdLst>
              <a:gd name="connisteX0" fmla="*/ 0 w 1524000"/>
              <a:gd name="connsiteY0" fmla="*/ 762000 h 1524000"/>
              <a:gd name="connisteX1" fmla="*/ 762000 w 1524000"/>
              <a:gd name="connsiteY1" fmla="*/ 0 h 1524000"/>
              <a:gd name="connisteX2" fmla="*/ 762000 w 1524000"/>
              <a:gd name="connsiteY2" fmla="*/ 0 h 1524000"/>
              <a:gd name="connisteX3" fmla="*/ 1524000 w 1524000"/>
              <a:gd name="connsiteY3" fmla="*/ 762000 h 1524000"/>
              <a:gd name="connisteX4" fmla="*/ 1524000 w 1524000"/>
              <a:gd name="connsiteY4" fmla="*/ 762000 h 1524000"/>
              <a:gd name="connisteX5" fmla="*/ 762000 w 1524000"/>
              <a:gd name="connsiteY5" fmla="*/ 1524000 h 1524000"/>
              <a:gd name="connisteX6" fmla="*/ 762000 w 1524000"/>
              <a:gd name="connsiteY6" fmla="*/ 1524000 h 1524000"/>
              <a:gd name="connisteX7" fmla="*/ 0 w 1524000"/>
              <a:gd name="connsiteY7" fmla="*/ 762000 h 1524000"/>
              <a:gd name="connisteX8" fmla="*/ 0 w 1524000"/>
              <a:gd name="connsiteY8" fmla="*/ 762000 h 1524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524000" h="1524000">
                <a:moveTo>
                  <a:pt x="0" y="762000"/>
                </a:moveTo>
                <a:cubicBezTo>
                  <a:pt x="0" y="341159"/>
                  <a:pt x="341159" y="0"/>
                  <a:pt x="762000" y="0"/>
                </a:cubicBezTo>
                <a:lnTo>
                  <a:pt x="762000" y="0"/>
                </a:lnTo>
                <a:cubicBezTo>
                  <a:pt x="1182841" y="0"/>
                  <a:pt x="1524000" y="341159"/>
                  <a:pt x="1524000" y="762000"/>
                </a:cubicBezTo>
                <a:lnTo>
                  <a:pt x="1524000" y="762000"/>
                </a:lnTo>
                <a:cubicBezTo>
                  <a:pt x="1524000" y="1182841"/>
                  <a:pt x="1182841" y="1524000"/>
                  <a:pt x="762000" y="1524000"/>
                </a:cubicBezTo>
                <a:lnTo>
                  <a:pt x="762000" y="1524000"/>
                </a:lnTo>
                <a:cubicBezTo>
                  <a:pt x="341159" y="1524000"/>
                  <a:pt x="0" y="1182841"/>
                  <a:pt x="0" y="762000"/>
                </a:cubicBezTo>
                <a:lnTo>
                  <a:pt x="0" y="7620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3" name="图片占位符 12"/>
          <p:cNvSpPr>
            <a:spLocks noGrp="1"/>
          </p:cNvSpPr>
          <p:nvPr>
            <p:ph type="pic" idx="16390" hasCustomPrompt="1"/>
            <p:custDataLst>
              <p:tags r:id="rId8"/>
            </p:custDataLst>
          </p:nvPr>
        </p:nvSpPr>
        <p:spPr>
          <a:xfrm>
            <a:off x="2870200" y="2717800"/>
            <a:ext cx="812800" cy="812800"/>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14" name="文本占位符 13"/>
          <p:cNvSpPr>
            <a:spLocks noGrp="1"/>
          </p:cNvSpPr>
          <p:nvPr>
            <p:ph type="body" idx="16386" hasCustomPrompt="1"/>
            <p:custDataLst>
              <p:tags r:id="rId9"/>
            </p:custDataLst>
          </p:nvPr>
        </p:nvSpPr>
        <p:spPr>
          <a:xfrm>
            <a:off x="1016000" y="4241800"/>
            <a:ext cx="4521200" cy="406400"/>
          </a:xfrm>
          <a:noFill/>
        </p:spPr>
        <p:txBody>
          <a:bodyPr lIns="0" tIns="0" rIns="0" bIns="0" anchor="t">
            <a:normAutofit/>
          </a:bodyPr>
          <a:lstStyle>
            <a:lvl1pPr marL="0" indent="0" algn="ctr">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6" name="文本占位符 15"/>
          <p:cNvSpPr>
            <a:spLocks noGrp="1"/>
          </p:cNvSpPr>
          <p:nvPr>
            <p:ph type="body" idx="16387" hasCustomPrompt="1"/>
            <p:custDataLst>
              <p:tags r:id="rId10"/>
            </p:custDataLst>
          </p:nvPr>
        </p:nvSpPr>
        <p:spPr>
          <a:xfrm>
            <a:off x="1016000" y="4800600"/>
            <a:ext cx="4521200" cy="609600"/>
          </a:xfrm>
          <a:noFill/>
        </p:spPr>
        <p:txBody>
          <a:bodyPr lIns="0" tIns="0" rIns="0" bIns="0" anchor="t">
            <a:normAutofit/>
          </a:bodyPr>
          <a:lstStyle>
            <a:lvl1pPr marL="0" indent="0" algn="ctr">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7" name="装饰  6"/>
          <p:cNvSpPr>
            <a:spLocks noGrp="1"/>
          </p:cNvSpPr>
          <p:nvPr>
            <p:ph type="body" idx="16394" hasCustomPrompt="1"/>
            <p:custDataLst>
              <p:tags r:id="rId11"/>
            </p:custDataLst>
          </p:nvPr>
        </p:nvSpPr>
        <p:spPr>
          <a:xfrm>
            <a:off x="6248400" y="1524000"/>
            <a:ext cx="5334000" cy="4724400"/>
          </a:xfrm>
          <a:custGeom>
            <a:avLst/>
            <a:gdLst>
              <a:gd name="connisteX0" fmla="*/ 0 w 5334000"/>
              <a:gd name="connsiteY0" fmla="*/ 203200 h 4724400"/>
              <a:gd name="connisteX1" fmla="*/ 203200 w 5334000"/>
              <a:gd name="connsiteY1" fmla="*/ 0 h 4724400"/>
              <a:gd name="connisteX2" fmla="*/ 5130800 w 5334000"/>
              <a:gd name="connsiteY2" fmla="*/ 0 h 4724400"/>
              <a:gd name="connisteX3" fmla="*/ 5334000 w 5334000"/>
              <a:gd name="connsiteY3" fmla="*/ 203200 h 4724400"/>
              <a:gd name="connisteX4" fmla="*/ 5334000 w 5334000"/>
              <a:gd name="connsiteY4" fmla="*/ 4521200 h 4724400"/>
              <a:gd name="connisteX5" fmla="*/ 5130800 w 5334000"/>
              <a:gd name="connsiteY5" fmla="*/ 4724400 h 4724400"/>
              <a:gd name="connisteX6" fmla="*/ 203200 w 5334000"/>
              <a:gd name="connsiteY6" fmla="*/ 4724400 h 4724400"/>
              <a:gd name="connisteX7" fmla="*/ 0 w 5334000"/>
              <a:gd name="connsiteY7" fmla="*/ 4521200 h 4724400"/>
              <a:gd name="connisteX8" fmla="*/ 0 w 5334000"/>
              <a:gd name="connsiteY8" fmla="*/ 203200 h 4724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334000" h="4724400">
                <a:moveTo>
                  <a:pt x="0" y="203200"/>
                </a:moveTo>
                <a:cubicBezTo>
                  <a:pt x="0" y="90976"/>
                  <a:pt x="90976" y="0"/>
                  <a:pt x="203200" y="0"/>
                </a:cubicBezTo>
                <a:lnTo>
                  <a:pt x="5130800" y="0"/>
                </a:lnTo>
                <a:cubicBezTo>
                  <a:pt x="5243024" y="0"/>
                  <a:pt x="5334000" y="90976"/>
                  <a:pt x="5334000" y="203200"/>
                </a:cubicBezTo>
                <a:lnTo>
                  <a:pt x="5334000" y="4521200"/>
                </a:lnTo>
                <a:cubicBezTo>
                  <a:pt x="5334000" y="4633424"/>
                  <a:pt x="5243024" y="4724400"/>
                  <a:pt x="5130800" y="4724400"/>
                </a:cubicBezTo>
                <a:lnTo>
                  <a:pt x="203200" y="4724400"/>
                </a:lnTo>
                <a:cubicBezTo>
                  <a:pt x="90976" y="4724400"/>
                  <a:pt x="0" y="4633424"/>
                  <a:pt x="0" y="4521200"/>
                </a:cubicBezTo>
                <a:lnTo>
                  <a:pt x="0" y="203200"/>
                </a:lnTo>
                <a:close/>
              </a:path>
            </a:pathLst>
          </a:custGeom>
          <a:solidFill>
            <a:schemeClr val="accent1"/>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8" name="装饰  7"/>
          <p:cNvSpPr>
            <a:spLocks noGrp="1"/>
          </p:cNvSpPr>
          <p:nvPr>
            <p:ph type="body" idx="16395" hasCustomPrompt="1"/>
            <p:custDataLst>
              <p:tags r:id="rId12"/>
            </p:custDataLst>
          </p:nvPr>
        </p:nvSpPr>
        <p:spPr>
          <a:xfrm>
            <a:off x="8153400" y="2362200"/>
            <a:ext cx="1524000" cy="1524000"/>
          </a:xfrm>
          <a:custGeom>
            <a:avLst/>
            <a:gdLst>
              <a:gd name="connisteX0" fmla="*/ 0 w 1524000"/>
              <a:gd name="connsiteY0" fmla="*/ 762000 h 1524000"/>
              <a:gd name="connisteX1" fmla="*/ 762000 w 1524000"/>
              <a:gd name="connsiteY1" fmla="*/ 0 h 1524000"/>
              <a:gd name="connisteX2" fmla="*/ 762000 w 1524000"/>
              <a:gd name="connsiteY2" fmla="*/ 0 h 1524000"/>
              <a:gd name="connisteX3" fmla="*/ 1524000 w 1524000"/>
              <a:gd name="connsiteY3" fmla="*/ 762000 h 1524000"/>
              <a:gd name="connisteX4" fmla="*/ 1524000 w 1524000"/>
              <a:gd name="connsiteY4" fmla="*/ 762000 h 1524000"/>
              <a:gd name="connisteX5" fmla="*/ 762000 w 1524000"/>
              <a:gd name="connsiteY5" fmla="*/ 1524000 h 1524000"/>
              <a:gd name="connisteX6" fmla="*/ 762000 w 1524000"/>
              <a:gd name="connsiteY6" fmla="*/ 1524000 h 1524000"/>
              <a:gd name="connisteX7" fmla="*/ 0 w 1524000"/>
              <a:gd name="connsiteY7" fmla="*/ 762000 h 1524000"/>
              <a:gd name="connisteX8" fmla="*/ 0 w 1524000"/>
              <a:gd name="connsiteY8" fmla="*/ 762000 h 1524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524000" h="1524000">
                <a:moveTo>
                  <a:pt x="0" y="762000"/>
                </a:moveTo>
                <a:cubicBezTo>
                  <a:pt x="0" y="341159"/>
                  <a:pt x="341159" y="0"/>
                  <a:pt x="762000" y="0"/>
                </a:cubicBezTo>
                <a:lnTo>
                  <a:pt x="762000" y="0"/>
                </a:lnTo>
                <a:cubicBezTo>
                  <a:pt x="1182841" y="0"/>
                  <a:pt x="1524000" y="341159"/>
                  <a:pt x="1524000" y="762000"/>
                </a:cubicBezTo>
                <a:lnTo>
                  <a:pt x="1524000" y="762000"/>
                </a:lnTo>
                <a:cubicBezTo>
                  <a:pt x="1524000" y="1182841"/>
                  <a:pt x="1182841" y="1524000"/>
                  <a:pt x="762000" y="1524000"/>
                </a:cubicBezTo>
                <a:lnTo>
                  <a:pt x="762000" y="1524000"/>
                </a:lnTo>
                <a:cubicBezTo>
                  <a:pt x="341159" y="1524000"/>
                  <a:pt x="0" y="1182841"/>
                  <a:pt x="0" y="762000"/>
                </a:cubicBezTo>
                <a:lnTo>
                  <a:pt x="0" y="762000"/>
                </a:lnTo>
                <a:close/>
              </a:path>
            </a:pathLst>
          </a:custGeom>
          <a:solidFill>
            <a:srgbClr val="FFFFFF"/>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9" name="图片占位符 18"/>
          <p:cNvSpPr>
            <a:spLocks noGrp="1"/>
          </p:cNvSpPr>
          <p:nvPr>
            <p:ph type="pic" idx="16393" hasCustomPrompt="1"/>
            <p:custDataLst>
              <p:tags r:id="rId13"/>
            </p:custDataLst>
          </p:nvPr>
        </p:nvSpPr>
        <p:spPr>
          <a:xfrm>
            <a:off x="8509000" y="2717800"/>
            <a:ext cx="812800" cy="812800"/>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zh-CN" altLang="en-US"/>
              <a:t> </a:t>
            </a:r>
            <a:endParaRPr lang="zh-CN" altLang="en-US"/>
          </a:p>
        </p:txBody>
      </p:sp>
      <p:sp>
        <p:nvSpPr>
          <p:cNvPr id="20" name="文本占位符 19"/>
          <p:cNvSpPr>
            <a:spLocks noGrp="1"/>
          </p:cNvSpPr>
          <p:nvPr>
            <p:ph type="body" idx="16388" hasCustomPrompt="1"/>
            <p:custDataLst>
              <p:tags r:id="rId14"/>
            </p:custDataLst>
          </p:nvPr>
        </p:nvSpPr>
        <p:spPr>
          <a:xfrm>
            <a:off x="6654800" y="4241800"/>
            <a:ext cx="4521200" cy="406400"/>
          </a:xfrm>
          <a:noFill/>
        </p:spPr>
        <p:txBody>
          <a:bodyPr lIns="0" tIns="0" rIns="0" bIns="0" anchor="t">
            <a:normAutofit/>
          </a:bodyPr>
          <a:lstStyle>
            <a:lvl1pPr marL="0" indent="0" algn="ctr">
              <a:lnSpc>
                <a:spcPct val="111000"/>
              </a:lnSpc>
              <a:spcBef>
                <a:spcPct val="0"/>
              </a:spcBef>
              <a:spcAft>
                <a:spcPct val="0"/>
              </a:spcAft>
              <a:buNone/>
              <a:defRPr sz="2400" b="0" spc="0">
                <a:solidFill>
                  <a:srgbClr val="FFFFFF"/>
                </a:solidFill>
              </a:defRPr>
            </a:lvl1pPr>
          </a:lstStyle>
          <a:p>
            <a:pPr lvl="0"/>
            <a:r>
              <a:rPr lang="zh-CN" altLang="en-US" smtClean="0"/>
              <a:t>单击此处添加项标题</a:t>
            </a:r>
            <a:endParaRPr lang="zh-CN" altLang="en-US" smtClean="0"/>
          </a:p>
        </p:txBody>
      </p:sp>
      <p:sp>
        <p:nvSpPr>
          <p:cNvPr id="21" name="文本占位符 20"/>
          <p:cNvSpPr>
            <a:spLocks noGrp="1"/>
          </p:cNvSpPr>
          <p:nvPr>
            <p:ph type="body" idx="16389" hasCustomPrompt="1"/>
            <p:custDataLst>
              <p:tags r:id="rId15"/>
            </p:custDataLst>
          </p:nvPr>
        </p:nvSpPr>
        <p:spPr>
          <a:xfrm>
            <a:off x="6654800" y="4800600"/>
            <a:ext cx="4521200" cy="609600"/>
          </a:xfrm>
          <a:noFill/>
        </p:spPr>
        <p:txBody>
          <a:bodyPr lIns="0" tIns="0" rIns="0" bIns="0" anchor="t">
            <a:normAutofit/>
          </a:bodyPr>
          <a:lstStyle>
            <a:lvl1pPr marL="0" indent="0" algn="ctr">
              <a:lnSpc>
                <a:spcPct val="125000"/>
              </a:lnSpc>
              <a:spcBef>
                <a:spcPct val="0"/>
              </a:spcBef>
              <a:spcAft>
                <a:spcPct val="0"/>
              </a:spcAft>
              <a:buNone/>
              <a:defRPr sz="1600" b="0" spc="0">
                <a:solidFill>
                  <a:srgbClr val="FFFFFF"/>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正文页-10012_11">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标题 8"/>
          <p:cNvSpPr>
            <a:spLocks noGrp="1"/>
          </p:cNvSpPr>
          <p:nvPr>
            <p:ph type="ctrTitle" idx="16385" hasCustomPrompt="1"/>
            <p:custDataLst>
              <p:tags r:id="rId5"/>
            </p:custDataLst>
          </p:nvPr>
        </p:nvSpPr>
        <p:spPr>
          <a:xfrm>
            <a:off x="609600" y="533400"/>
            <a:ext cx="10972800" cy="609600"/>
          </a:xfrm>
          <a:noFill/>
        </p:spPr>
        <p:txBody>
          <a:bodyPr lIns="0" tIns="0" rIns="0" bIns="0" anchor="t">
            <a:normAutofit/>
          </a:bodyPr>
          <a:lstStyle>
            <a:lvl1pPr marL="0" indent="0" algn="l">
              <a:lnSpc>
                <a:spcPct val="111000"/>
              </a:lnSpc>
              <a:spcBef>
                <a:spcPct val="0"/>
              </a:spcBef>
              <a:spcAft>
                <a:spcPct val="0"/>
              </a:spcAft>
              <a:buNone/>
              <a:defRPr sz="3600" b="0" spc="0">
                <a:solidFill>
                  <a:schemeClr val="tx1"/>
                </a:solidFill>
              </a:defRPr>
            </a:lvl1pPr>
          </a:lstStyle>
          <a:p>
            <a:r>
              <a:rPr lang="zh-CN" altLang="en-US"/>
              <a:t>单击此处添加标题</a:t>
            </a:r>
            <a:endParaRPr lang="zh-CN" altLang="en-US"/>
          </a:p>
        </p:txBody>
      </p:sp>
      <p:sp>
        <p:nvSpPr>
          <p:cNvPr id="10" name="内容占位符 9"/>
          <p:cNvSpPr>
            <a:spLocks noGrp="1"/>
          </p:cNvSpPr>
          <p:nvPr>
            <p:ph idx="16390" hasCustomPrompt="1"/>
            <p:custDataLst>
              <p:tags r:id="rId6"/>
            </p:custDataLst>
          </p:nvPr>
        </p:nvSpPr>
        <p:spPr>
          <a:xfrm>
            <a:off x="609600" y="1524000"/>
            <a:ext cx="5486400" cy="4724400"/>
          </a:xfrm>
          <a:custGeom>
            <a:avLst/>
            <a:gdLst>
              <a:gd name="connisteX0" fmla="*/ 0 w 5486400"/>
              <a:gd name="connsiteY0" fmla="*/ 203200 h 4724400"/>
              <a:gd name="connisteX1" fmla="*/ 203200 w 5486400"/>
              <a:gd name="connsiteY1" fmla="*/ 0 h 4724400"/>
              <a:gd name="connisteX2" fmla="*/ 5283200 w 5486400"/>
              <a:gd name="connsiteY2" fmla="*/ 0 h 4724400"/>
              <a:gd name="connisteX3" fmla="*/ 5486400 w 5486400"/>
              <a:gd name="connsiteY3" fmla="*/ 203200 h 4724400"/>
              <a:gd name="connisteX4" fmla="*/ 5486400 w 5486400"/>
              <a:gd name="connsiteY4" fmla="*/ 4521200 h 4724400"/>
              <a:gd name="connisteX5" fmla="*/ 5283200 w 5486400"/>
              <a:gd name="connsiteY5" fmla="*/ 4724400 h 4724400"/>
              <a:gd name="connisteX6" fmla="*/ 203200 w 5486400"/>
              <a:gd name="connsiteY6" fmla="*/ 4724400 h 4724400"/>
              <a:gd name="connisteX7" fmla="*/ 0 w 5486400"/>
              <a:gd name="connsiteY7" fmla="*/ 4521200 h 4724400"/>
              <a:gd name="connisteX8" fmla="*/ 0 w 5486400"/>
              <a:gd name="connsiteY8" fmla="*/ 203200 h 4724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486400" h="4724400">
                <a:moveTo>
                  <a:pt x="0" y="203200"/>
                </a:moveTo>
                <a:cubicBezTo>
                  <a:pt x="0" y="90976"/>
                  <a:pt x="90976" y="0"/>
                  <a:pt x="203200" y="0"/>
                </a:cubicBezTo>
                <a:lnTo>
                  <a:pt x="5283200" y="0"/>
                </a:lnTo>
                <a:cubicBezTo>
                  <a:pt x="5395424" y="0"/>
                  <a:pt x="5486400" y="90976"/>
                  <a:pt x="5486400" y="203200"/>
                </a:cubicBezTo>
                <a:lnTo>
                  <a:pt x="5486400" y="4521200"/>
                </a:lnTo>
                <a:cubicBezTo>
                  <a:pt x="5486400" y="4633424"/>
                  <a:pt x="5395424" y="4724400"/>
                  <a:pt x="5283200" y="4724400"/>
                </a:cubicBezTo>
                <a:lnTo>
                  <a:pt x="203200" y="4724400"/>
                </a:lnTo>
                <a:cubicBezTo>
                  <a:pt x="90976" y="4724400"/>
                  <a:pt x="0" y="4633424"/>
                  <a:pt x="0" y="4521200"/>
                </a:cubicBezTo>
                <a:lnTo>
                  <a:pt x="0" y="203200"/>
                </a:lnTo>
                <a:close/>
              </a:path>
            </a:pathLst>
          </a:custGeom>
          <a:solidFill>
            <a:srgbClr val="DDDDDD"/>
          </a:solidFill>
          <a:ln>
            <a:noFill/>
          </a:ln>
        </p:spPr>
        <p:txBody>
          <a:bodyPr>
            <a:norm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1" name="文本占位符 10"/>
          <p:cNvSpPr>
            <a:spLocks noGrp="1"/>
          </p:cNvSpPr>
          <p:nvPr>
            <p:ph type="body" idx="16386" hasCustomPrompt="1"/>
            <p:custDataLst>
              <p:tags r:id="rId7"/>
            </p:custDataLst>
          </p:nvPr>
        </p:nvSpPr>
        <p:spPr>
          <a:xfrm>
            <a:off x="6553200" y="1574800"/>
            <a:ext cx="50292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3" name="文本占位符 12"/>
          <p:cNvSpPr>
            <a:spLocks noGrp="1"/>
          </p:cNvSpPr>
          <p:nvPr>
            <p:ph type="body" idx="16387" hasCustomPrompt="1"/>
            <p:custDataLst>
              <p:tags r:id="rId8"/>
            </p:custDataLst>
          </p:nvPr>
        </p:nvSpPr>
        <p:spPr>
          <a:xfrm>
            <a:off x="6553200" y="2133600"/>
            <a:ext cx="5029200" cy="15240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
        <p:nvSpPr>
          <p:cNvPr id="14" name="文本占位符 13"/>
          <p:cNvSpPr>
            <a:spLocks noGrp="1"/>
          </p:cNvSpPr>
          <p:nvPr>
            <p:ph type="body" idx="16388" hasCustomPrompt="1"/>
            <p:custDataLst>
              <p:tags r:id="rId9"/>
            </p:custDataLst>
          </p:nvPr>
        </p:nvSpPr>
        <p:spPr>
          <a:xfrm>
            <a:off x="6553200" y="4114800"/>
            <a:ext cx="5029200" cy="406400"/>
          </a:xfrm>
          <a:noFill/>
        </p:spPr>
        <p:txBody>
          <a:bodyPr lIns="0" tIns="0" rIns="0" bIns="0" anchor="t">
            <a:normAutofit/>
          </a:bodyPr>
          <a:lstStyle>
            <a:lvl1pPr marL="0" indent="0" algn="l">
              <a:lnSpc>
                <a:spcPct val="111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6" name="文本占位符 15"/>
          <p:cNvSpPr>
            <a:spLocks noGrp="1"/>
          </p:cNvSpPr>
          <p:nvPr>
            <p:ph type="body" idx="16389" hasCustomPrompt="1"/>
            <p:custDataLst>
              <p:tags r:id="rId10"/>
            </p:custDataLst>
          </p:nvPr>
        </p:nvSpPr>
        <p:spPr>
          <a:xfrm>
            <a:off x="6553200" y="4673600"/>
            <a:ext cx="5029200" cy="1524000"/>
          </a:xfrm>
          <a:noFill/>
        </p:spPr>
        <p:txBody>
          <a:bodyPr lIns="0" tIns="0" rIns="0" bIns="0" anchor="t">
            <a:normAutofit/>
          </a:bodyPr>
          <a:lstStyle>
            <a:lvl1pPr marL="0" indent="0" algn="l">
              <a:lnSpc>
                <a:spcPct val="125000"/>
              </a:lnSpc>
              <a:spcBef>
                <a:spcPct val="0"/>
              </a:spcBef>
              <a:spcAft>
                <a:spcPct val="0"/>
              </a:spcAft>
              <a:buNone/>
              <a:defRPr sz="1600" b="0" spc="0">
                <a:solidFill>
                  <a:schemeClr val="tx1"/>
                </a:solidFill>
              </a:defRPr>
            </a:lvl1pPr>
          </a:lstStyle>
          <a:p>
            <a:pPr lvl="0"/>
            <a:r>
              <a:rPr lang="zh-CN" altLang="en-US" smtClean="0"/>
              <a:t>单击此处添加项正文</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showMasterSp="0" userDrawn="1">
  <p:cSld name="章节页_1_3">
    <p:bg>
      <p:bgRef idx="1001">
        <a:schemeClr val="bg2"/>
      </p:bgRef>
    </p:bg>
    <p:spTree>
      <p:nvGrpSpPr>
        <p:cNvPr id="1" name=""/>
        <p:cNvGrpSpPr/>
        <p:nvPr/>
      </p:nvGrpSpPr>
      <p:grpSpPr>
        <a:xfrm>
          <a:off x="0" y="0"/>
          <a:ext cx="0" cy="0"/>
          <a:chOff x="0" y="0"/>
          <a:chExt cx="0" cy="0"/>
        </a:xfrm>
      </p:grpSpPr>
      <p:pic>
        <p:nvPicPr>
          <p:cNvPr id="4" name="图片 1"/>
          <p:cNvPicPr>
            <a:picLocks noChangeAspect="1"/>
          </p:cNvPicPr>
          <p:nvPr userDrawn="1">
            <p:custDataLst>
              <p:tags r:id="rId2"/>
            </p:custDataLst>
          </p:nvPr>
        </p:nvPicPr>
        <p:blipFill>
          <a:blip r:embed="rId3">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49" y="-28"/>
            <a:ext cx="12192098" cy="6858055"/>
          </a:xfrm>
          <a:prstGeom prst="rect">
            <a:avLst/>
          </a:prstGeom>
        </p:spPr>
      </p:pic>
      <p:sp>
        <p:nvSpPr>
          <p:cNvPr id="5" name="矩形 1"/>
          <p:cNvSpPr/>
          <p:nvPr userDrawn="1">
            <p:custDataLst>
              <p:tags r:id="rId5"/>
            </p:custDataLst>
          </p:nvPr>
        </p:nvSpPr>
        <p:spPr>
          <a:xfrm>
            <a:off x="0" y="0"/>
            <a:ext cx="12192000" cy="6857999"/>
          </a:xfrm>
          <a:prstGeom prst="rect">
            <a:avLst/>
          </a:prstGeom>
          <a:gradFill>
            <a:gsLst>
              <a:gs pos="0">
                <a:schemeClr val="bg2">
                  <a:alpha val="0"/>
                </a:schemeClr>
              </a:gs>
              <a:gs pos="38000">
                <a:srgbClr val="071F34">
                  <a:alpha val="65000"/>
                </a:srgbClr>
              </a:gs>
              <a:gs pos="86000">
                <a:schemeClr val="bg2">
                  <a:alpha val="10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charset="-122"/>
              <a:ea typeface="微软雅黑" panose="020B0503020204020204" charset="-122"/>
              <a:sym typeface="微软雅黑" panose="020B0503020204020204" charset="-122"/>
            </a:endParaRPr>
          </a:p>
        </p:txBody>
      </p:sp>
      <p:sp>
        <p:nvSpPr>
          <p:cNvPr id="6" name="标题 1"/>
          <p:cNvSpPr>
            <a:spLocks noGrp="1"/>
          </p:cNvSpPr>
          <p:nvPr>
            <p:ph type="title" idx="16385" hasCustomPrompt="1"/>
            <p:custDataLst>
              <p:tags r:id="rId6"/>
            </p:custDataLst>
          </p:nvPr>
        </p:nvSpPr>
        <p:spPr>
          <a:xfrm>
            <a:off x="1016000" y="3530600"/>
            <a:ext cx="6352117" cy="1524000"/>
          </a:xfrm>
        </p:spPr>
        <p:txBody>
          <a:bodyPr vert="horz" lIns="0" tIns="0" rIns="0" bIns="0" anchor="t" anchorCtr="0">
            <a:normAutofit/>
          </a:bodyPr>
          <a:lstStyle>
            <a:lvl1pPr marL="0" indent="0" algn="l">
              <a:lnSpc>
                <a:spcPct val="100000"/>
              </a:lnSpc>
              <a:spcBef>
                <a:spcPct val="0"/>
              </a:spcBef>
              <a:spcAft>
                <a:spcPct val="0"/>
              </a:spcAft>
              <a:buNone/>
              <a:defRPr sz="4800" b="0" spc="0">
                <a:solidFill>
                  <a:schemeClr val="tx1"/>
                </a:solidFill>
              </a:defRPr>
            </a:lvl1pPr>
          </a:lstStyle>
          <a:p>
            <a:r>
              <a:rPr lang="zh-CN" altLang="en-US" dirty="0"/>
              <a:t>单击此处添加章节标题</a:t>
            </a:r>
            <a:endParaRPr lang="zh-CN" altLang="en-US" dirty="0"/>
          </a:p>
        </p:txBody>
      </p:sp>
      <p:sp>
        <p:nvSpPr>
          <p:cNvPr id="12" name="文本占位符 2"/>
          <p:cNvSpPr>
            <a:spLocks noGrp="1"/>
          </p:cNvSpPr>
          <p:nvPr>
            <p:ph type="body" idx="16386" hasCustomPrompt="1"/>
            <p:custDataLst>
              <p:tags r:id="rId7"/>
            </p:custDataLst>
          </p:nvPr>
        </p:nvSpPr>
        <p:spPr>
          <a:xfrm>
            <a:off x="1016000" y="1905000"/>
            <a:ext cx="1527175" cy="1524000"/>
          </a:xfrm>
        </p:spPr>
        <p:txBody>
          <a:bodyPr vert="horz" lIns="0" tIns="0" rIns="0" bIns="0" anchor="ctr" anchorCtr="0">
            <a:normAutofit/>
          </a:bodyPr>
          <a:lstStyle>
            <a:lvl1pPr marL="0" indent="0" algn="l">
              <a:lnSpc>
                <a:spcPct val="109000"/>
              </a:lnSpc>
              <a:spcBef>
                <a:spcPct val="0"/>
              </a:spcBef>
              <a:spcAft>
                <a:spcPct val="0"/>
              </a:spcAft>
              <a:buNone/>
              <a:defRPr sz="7200" b="1" spc="0">
                <a:solidFill>
                  <a:schemeClr val="accent1"/>
                </a:solidFill>
              </a:defRPr>
            </a:lvl1pPr>
          </a:lstStyle>
          <a:p>
            <a:pPr lvl="0"/>
            <a:r>
              <a:rPr lang="zh-CN" altLang="en-US" smtClean="0"/>
              <a:t>01</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目录页-1-5_6">
    <p:bg>
      <p:bgRef idx="1001">
        <a:schemeClr val="bg2"/>
      </p:bgRef>
    </p:bg>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p:txBody>
          <a:bodyPr/>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3"/>
            </p:custDataLst>
          </p:nvPr>
        </p:nvSpPr>
        <p:spPr/>
        <p:txBody>
          <a:bodyPr/>
          <a:p>
            <a:endParaRPr lang="zh-CN" altLang="en-US"/>
          </a:p>
        </p:txBody>
      </p:sp>
      <p:sp>
        <p:nvSpPr>
          <p:cNvPr id="12" name="灯片编号占位符 11"/>
          <p:cNvSpPr>
            <a:spLocks noGrp="1"/>
          </p:cNvSpPr>
          <p:nvPr>
            <p:ph type="sldNum" sz="quarter" idx="12"/>
            <p:custDataLst>
              <p:tags r:id="rId4"/>
            </p:custDataLst>
          </p:nvPr>
        </p:nvSpPr>
        <p:spPr/>
        <p:txBody>
          <a:bodyPr/>
          <a:p>
            <a:fld id="{49AE70B2-8BF9-45C0-BB95-33D1B9D3A854}" type="slidenum">
              <a:rPr lang="zh-CN" altLang="en-US" smtClean="0"/>
            </a:fld>
            <a:endParaRPr lang="zh-CN" altLang="en-US"/>
          </a:p>
        </p:txBody>
      </p:sp>
      <p:sp>
        <p:nvSpPr>
          <p:cNvPr id="9" name="副标题 8"/>
          <p:cNvSpPr>
            <a:spLocks noGrp="1"/>
          </p:cNvSpPr>
          <p:nvPr>
            <p:ph type="subTitle" idx="16386" hasCustomPrompt="1"/>
            <p:custDataLst>
              <p:tags r:id="rId5"/>
            </p:custDataLst>
          </p:nvPr>
        </p:nvSpPr>
        <p:spPr>
          <a:xfrm>
            <a:off x="761471" y="2667000"/>
            <a:ext cx="2363258" cy="457200"/>
          </a:xfrm>
          <a:noFill/>
        </p:spPr>
        <p:txBody>
          <a:bodyPr lIns="0" tIns="0" rIns="0" bIns="0" anchor="t">
            <a:normAutofit/>
          </a:bodyPr>
          <a:lstStyle>
            <a:lvl1pPr marL="0" indent="0" algn="ctr">
              <a:lnSpc>
                <a:spcPct val="125000"/>
              </a:lnSpc>
              <a:spcBef>
                <a:spcPct val="0"/>
              </a:spcBef>
              <a:spcAft>
                <a:spcPct val="0"/>
              </a:spcAft>
              <a:buNone/>
              <a:defRPr sz="2400" b="0" spc="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CONTENTS</a:t>
            </a:r>
            <a:endParaRPr lang="zh-CN" altLang="en-US"/>
          </a:p>
        </p:txBody>
      </p:sp>
      <p:sp>
        <p:nvSpPr>
          <p:cNvPr id="10" name="标题 9"/>
          <p:cNvSpPr>
            <a:spLocks noGrp="1"/>
          </p:cNvSpPr>
          <p:nvPr>
            <p:ph type="ctrTitle" idx="16385" hasCustomPrompt="1"/>
            <p:custDataLst>
              <p:tags r:id="rId6"/>
            </p:custDataLst>
          </p:nvPr>
        </p:nvSpPr>
        <p:spPr>
          <a:xfrm>
            <a:off x="760942" y="3175000"/>
            <a:ext cx="2364317" cy="762000"/>
          </a:xfrm>
          <a:noFill/>
        </p:spPr>
        <p:txBody>
          <a:bodyPr lIns="0" tIns="0" rIns="0" bIns="0" anchor="t">
            <a:normAutofit/>
          </a:bodyPr>
          <a:lstStyle>
            <a:lvl1pPr marL="0" indent="0" algn="ctr">
              <a:lnSpc>
                <a:spcPct val="104000"/>
              </a:lnSpc>
              <a:spcBef>
                <a:spcPct val="0"/>
              </a:spcBef>
              <a:spcAft>
                <a:spcPct val="0"/>
              </a:spcAft>
              <a:buNone/>
              <a:defRPr sz="4800" b="1" spc="0">
                <a:solidFill>
                  <a:schemeClr val="tx1"/>
                </a:solidFill>
              </a:defRPr>
            </a:lvl1pPr>
          </a:lstStyle>
          <a:p>
            <a:r>
              <a:rPr lang="zh-CN" altLang="en-US"/>
              <a:t>目录</a:t>
            </a:r>
            <a:endParaRPr lang="zh-CN" altLang="en-US"/>
          </a:p>
        </p:txBody>
      </p:sp>
      <p:sp>
        <p:nvSpPr>
          <p:cNvPr id="11" name="文本占位符 10"/>
          <p:cNvSpPr>
            <a:spLocks noGrp="1"/>
          </p:cNvSpPr>
          <p:nvPr>
            <p:ph type="body" idx="16388" hasCustomPrompt="1"/>
            <p:custDataLst>
              <p:tags r:id="rId7"/>
            </p:custDataLst>
          </p:nvPr>
        </p:nvSpPr>
        <p:spPr>
          <a:xfrm>
            <a:off x="4070350" y="1447800"/>
            <a:ext cx="596900" cy="508000"/>
          </a:xfrm>
          <a:noFill/>
        </p:spPr>
        <p:txBody>
          <a:bodyPr wrap="none" lIns="0" tIns="0" rIns="0" bIns="0" anchor="ctr">
            <a:noAutofit/>
          </a:bodyPr>
          <a:lstStyle>
            <a:lvl1pPr marL="0" indent="0" algn="ctr">
              <a:lnSpc>
                <a:spcPct val="109000"/>
              </a:lnSpc>
              <a:spcBef>
                <a:spcPct val="0"/>
              </a:spcBef>
              <a:spcAft>
                <a:spcPct val="0"/>
              </a:spcAft>
              <a:buNone/>
              <a:defRPr sz="4000" b="0" spc="0">
                <a:solidFill>
                  <a:schemeClr val="accent1"/>
                </a:solidFill>
              </a:defRPr>
            </a:lvl1pPr>
          </a:lstStyle>
          <a:p>
            <a:pPr lvl="0"/>
            <a:r>
              <a:rPr lang="zh-CN" altLang="en-US" smtClean="0"/>
              <a:t>01</a:t>
            </a:r>
            <a:endParaRPr lang="zh-CN" altLang="en-US" smtClean="0"/>
          </a:p>
        </p:txBody>
      </p:sp>
      <p:sp>
        <p:nvSpPr>
          <p:cNvPr id="13" name="装饰  2"/>
          <p:cNvSpPr>
            <a:spLocks noGrp="1"/>
          </p:cNvSpPr>
          <p:nvPr>
            <p:ph type="body" idx="16399" hasCustomPrompt="1"/>
            <p:custDataLst>
              <p:tags r:id="rId8"/>
            </p:custDataLst>
          </p:nvPr>
        </p:nvSpPr>
        <p:spPr>
          <a:xfrm>
            <a:off x="4851400" y="1371600"/>
            <a:ext cx="25400" cy="762000"/>
          </a:xfrm>
          <a:custGeom>
            <a:avLst/>
            <a:gdLst>
              <a:gd name="connisteX0" fmla="*/ 0 w 25400"/>
              <a:gd name="connsiteY0" fmla="*/ 12700 h 762000"/>
              <a:gd name="connisteX1" fmla="*/ 12700 w 25400"/>
              <a:gd name="connsiteY1" fmla="*/ 0 h 762000"/>
              <a:gd name="connisteX2" fmla="*/ 12700 w 25400"/>
              <a:gd name="connsiteY2" fmla="*/ 0 h 762000"/>
              <a:gd name="connisteX3" fmla="*/ 25400 w 25400"/>
              <a:gd name="connsiteY3" fmla="*/ 12700 h 762000"/>
              <a:gd name="connisteX4" fmla="*/ 25400 w 25400"/>
              <a:gd name="connsiteY4" fmla="*/ 749300 h 762000"/>
              <a:gd name="connisteX5" fmla="*/ 12700 w 25400"/>
              <a:gd name="connsiteY5" fmla="*/ 762000 h 762000"/>
              <a:gd name="connisteX6" fmla="*/ 12700 w 25400"/>
              <a:gd name="connsiteY6" fmla="*/ 762000 h 762000"/>
              <a:gd name="connisteX7" fmla="*/ 0 w 25400"/>
              <a:gd name="connsiteY7" fmla="*/ 749300 h 762000"/>
              <a:gd name="connisteX8" fmla="*/ 0 w 25400"/>
              <a:gd name="connsiteY8" fmla="*/ 12700 h 762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5400" h="762000">
                <a:moveTo>
                  <a:pt x="0" y="12700"/>
                </a:moveTo>
                <a:cubicBezTo>
                  <a:pt x="0" y="5686"/>
                  <a:pt x="5686" y="0"/>
                  <a:pt x="12700" y="0"/>
                </a:cubicBezTo>
                <a:lnTo>
                  <a:pt x="12700" y="0"/>
                </a:lnTo>
                <a:cubicBezTo>
                  <a:pt x="19714" y="0"/>
                  <a:pt x="25400" y="5686"/>
                  <a:pt x="25400" y="12700"/>
                </a:cubicBezTo>
                <a:lnTo>
                  <a:pt x="25400" y="749300"/>
                </a:lnTo>
                <a:cubicBezTo>
                  <a:pt x="25400" y="756314"/>
                  <a:pt x="19714" y="762000"/>
                  <a:pt x="12700" y="762000"/>
                </a:cubicBezTo>
                <a:lnTo>
                  <a:pt x="12700" y="762000"/>
                </a:lnTo>
                <a:cubicBezTo>
                  <a:pt x="5686" y="762000"/>
                  <a:pt x="0" y="756314"/>
                  <a:pt x="0" y="749300"/>
                </a:cubicBezTo>
                <a:lnTo>
                  <a:pt x="0" y="12700"/>
                </a:lnTo>
                <a:close/>
              </a:path>
            </a:pathLst>
          </a:custGeom>
          <a:solidFill>
            <a:schemeClr val="accent1">
              <a:alpha val="50000"/>
            </a:schemeClr>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4" name="文本占位符 13"/>
          <p:cNvSpPr>
            <a:spLocks noGrp="1"/>
          </p:cNvSpPr>
          <p:nvPr>
            <p:ph type="body" idx="16387" hasCustomPrompt="1"/>
            <p:custDataLst>
              <p:tags r:id="rId9"/>
            </p:custDataLst>
          </p:nvPr>
        </p:nvSpPr>
        <p:spPr>
          <a:xfrm>
            <a:off x="5080000" y="1295400"/>
            <a:ext cx="2324100" cy="914400"/>
          </a:xfrm>
          <a:noFill/>
        </p:spPr>
        <p:txBody>
          <a:bodyPr lIns="0" tIns="0" rIns="0" bIns="0" anchor="ctr">
            <a:normAutofit/>
          </a:bodyPr>
          <a:lstStyle>
            <a:lvl1pPr marL="0" indent="0" algn="l">
              <a:lnSpc>
                <a:spcPct val="118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6" name="文本占位符 15"/>
          <p:cNvSpPr>
            <a:spLocks noGrp="1"/>
          </p:cNvSpPr>
          <p:nvPr>
            <p:ph type="body" idx="16390" hasCustomPrompt="1"/>
            <p:custDataLst>
              <p:tags r:id="rId10"/>
            </p:custDataLst>
          </p:nvPr>
        </p:nvSpPr>
        <p:spPr>
          <a:xfrm>
            <a:off x="7994650" y="1447800"/>
            <a:ext cx="596900" cy="508000"/>
          </a:xfrm>
          <a:noFill/>
        </p:spPr>
        <p:txBody>
          <a:bodyPr wrap="none" lIns="0" tIns="0" rIns="0" bIns="0" anchor="ctr">
            <a:noAutofit/>
          </a:bodyPr>
          <a:lstStyle>
            <a:lvl1pPr marL="0" indent="0" algn="ctr">
              <a:lnSpc>
                <a:spcPct val="109000"/>
              </a:lnSpc>
              <a:spcBef>
                <a:spcPct val="0"/>
              </a:spcBef>
              <a:spcAft>
                <a:spcPct val="0"/>
              </a:spcAft>
              <a:buNone/>
              <a:defRPr sz="4000" b="0" spc="0">
                <a:solidFill>
                  <a:schemeClr val="accent1"/>
                </a:solidFill>
              </a:defRPr>
            </a:lvl1pPr>
          </a:lstStyle>
          <a:p>
            <a:pPr lvl="0"/>
            <a:r>
              <a:rPr lang="zh-CN" altLang="en-US" smtClean="0"/>
              <a:t>02</a:t>
            </a:r>
            <a:endParaRPr lang="zh-CN" altLang="en-US" smtClean="0"/>
          </a:p>
        </p:txBody>
      </p:sp>
      <p:sp>
        <p:nvSpPr>
          <p:cNvPr id="17" name="装饰  6"/>
          <p:cNvSpPr>
            <a:spLocks noGrp="1"/>
          </p:cNvSpPr>
          <p:nvPr>
            <p:ph type="body" idx="16400" hasCustomPrompt="1"/>
            <p:custDataLst>
              <p:tags r:id="rId11"/>
            </p:custDataLst>
          </p:nvPr>
        </p:nvSpPr>
        <p:spPr>
          <a:xfrm>
            <a:off x="8775700" y="1371600"/>
            <a:ext cx="25400" cy="762000"/>
          </a:xfrm>
          <a:custGeom>
            <a:avLst/>
            <a:gdLst>
              <a:gd name="connisteX0" fmla="*/ 0 w 25400"/>
              <a:gd name="connsiteY0" fmla="*/ 12700 h 762000"/>
              <a:gd name="connisteX1" fmla="*/ 12700 w 25400"/>
              <a:gd name="connsiteY1" fmla="*/ 0 h 762000"/>
              <a:gd name="connisteX2" fmla="*/ 12700 w 25400"/>
              <a:gd name="connsiteY2" fmla="*/ 0 h 762000"/>
              <a:gd name="connisteX3" fmla="*/ 25400 w 25400"/>
              <a:gd name="connsiteY3" fmla="*/ 12700 h 762000"/>
              <a:gd name="connisteX4" fmla="*/ 25400 w 25400"/>
              <a:gd name="connsiteY4" fmla="*/ 749300 h 762000"/>
              <a:gd name="connisteX5" fmla="*/ 12700 w 25400"/>
              <a:gd name="connsiteY5" fmla="*/ 762000 h 762000"/>
              <a:gd name="connisteX6" fmla="*/ 12700 w 25400"/>
              <a:gd name="connsiteY6" fmla="*/ 762000 h 762000"/>
              <a:gd name="connisteX7" fmla="*/ 0 w 25400"/>
              <a:gd name="connsiteY7" fmla="*/ 749300 h 762000"/>
              <a:gd name="connisteX8" fmla="*/ 0 w 25400"/>
              <a:gd name="connsiteY8" fmla="*/ 12700 h 762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5400" h="762000">
                <a:moveTo>
                  <a:pt x="0" y="12700"/>
                </a:moveTo>
                <a:cubicBezTo>
                  <a:pt x="0" y="5686"/>
                  <a:pt x="5686" y="0"/>
                  <a:pt x="12700" y="0"/>
                </a:cubicBezTo>
                <a:lnTo>
                  <a:pt x="12700" y="0"/>
                </a:lnTo>
                <a:cubicBezTo>
                  <a:pt x="19714" y="0"/>
                  <a:pt x="25400" y="5686"/>
                  <a:pt x="25400" y="12700"/>
                </a:cubicBezTo>
                <a:lnTo>
                  <a:pt x="25400" y="749300"/>
                </a:lnTo>
                <a:cubicBezTo>
                  <a:pt x="25400" y="756314"/>
                  <a:pt x="19714" y="762000"/>
                  <a:pt x="12700" y="762000"/>
                </a:cubicBezTo>
                <a:lnTo>
                  <a:pt x="12700" y="762000"/>
                </a:lnTo>
                <a:cubicBezTo>
                  <a:pt x="5686" y="762000"/>
                  <a:pt x="0" y="756314"/>
                  <a:pt x="0" y="749300"/>
                </a:cubicBezTo>
                <a:lnTo>
                  <a:pt x="0" y="12700"/>
                </a:lnTo>
                <a:close/>
              </a:path>
            </a:pathLst>
          </a:custGeom>
          <a:solidFill>
            <a:schemeClr val="accent1">
              <a:alpha val="50000"/>
            </a:schemeClr>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18" name="文本占位符 17"/>
          <p:cNvSpPr>
            <a:spLocks noGrp="1"/>
          </p:cNvSpPr>
          <p:nvPr>
            <p:ph type="body" idx="16389" hasCustomPrompt="1"/>
            <p:custDataLst>
              <p:tags r:id="rId12"/>
            </p:custDataLst>
          </p:nvPr>
        </p:nvSpPr>
        <p:spPr>
          <a:xfrm>
            <a:off x="9004300" y="1295400"/>
            <a:ext cx="2324100" cy="914400"/>
          </a:xfrm>
          <a:noFill/>
        </p:spPr>
        <p:txBody>
          <a:bodyPr lIns="0" tIns="0" rIns="0" bIns="0" anchor="ctr">
            <a:normAutofit/>
          </a:bodyPr>
          <a:lstStyle>
            <a:lvl1pPr marL="0" indent="0" algn="l">
              <a:lnSpc>
                <a:spcPct val="118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19" name="文本占位符 18"/>
          <p:cNvSpPr>
            <a:spLocks noGrp="1"/>
          </p:cNvSpPr>
          <p:nvPr>
            <p:ph type="body" idx="16392" hasCustomPrompt="1"/>
            <p:custDataLst>
              <p:tags r:id="rId13"/>
            </p:custDataLst>
          </p:nvPr>
        </p:nvSpPr>
        <p:spPr>
          <a:xfrm>
            <a:off x="4070350" y="3124200"/>
            <a:ext cx="596900" cy="508000"/>
          </a:xfrm>
          <a:noFill/>
        </p:spPr>
        <p:txBody>
          <a:bodyPr wrap="none" lIns="0" tIns="0" rIns="0" bIns="0" anchor="ctr">
            <a:noAutofit/>
          </a:bodyPr>
          <a:lstStyle>
            <a:lvl1pPr marL="0" indent="0" algn="ctr">
              <a:lnSpc>
                <a:spcPct val="109000"/>
              </a:lnSpc>
              <a:spcBef>
                <a:spcPct val="0"/>
              </a:spcBef>
              <a:spcAft>
                <a:spcPct val="0"/>
              </a:spcAft>
              <a:buNone/>
              <a:defRPr sz="4000" b="0" spc="0">
                <a:solidFill>
                  <a:schemeClr val="accent1"/>
                </a:solidFill>
              </a:defRPr>
            </a:lvl1pPr>
          </a:lstStyle>
          <a:p>
            <a:pPr lvl="0"/>
            <a:r>
              <a:rPr lang="zh-CN" altLang="en-US" smtClean="0"/>
              <a:t>03</a:t>
            </a:r>
            <a:endParaRPr lang="zh-CN" altLang="en-US" smtClean="0"/>
          </a:p>
        </p:txBody>
      </p:sp>
      <p:sp>
        <p:nvSpPr>
          <p:cNvPr id="20" name="装饰  9"/>
          <p:cNvSpPr>
            <a:spLocks noGrp="1"/>
          </p:cNvSpPr>
          <p:nvPr>
            <p:ph type="body" idx="16401" hasCustomPrompt="1"/>
            <p:custDataLst>
              <p:tags r:id="rId14"/>
            </p:custDataLst>
          </p:nvPr>
        </p:nvSpPr>
        <p:spPr>
          <a:xfrm>
            <a:off x="4851400" y="3048000"/>
            <a:ext cx="25400" cy="762000"/>
          </a:xfrm>
          <a:custGeom>
            <a:avLst/>
            <a:gdLst>
              <a:gd name="connisteX0" fmla="*/ 0 w 25400"/>
              <a:gd name="connsiteY0" fmla="*/ 12700 h 762000"/>
              <a:gd name="connisteX1" fmla="*/ 12700 w 25400"/>
              <a:gd name="connsiteY1" fmla="*/ 0 h 762000"/>
              <a:gd name="connisteX2" fmla="*/ 12700 w 25400"/>
              <a:gd name="connsiteY2" fmla="*/ 0 h 762000"/>
              <a:gd name="connisteX3" fmla="*/ 25400 w 25400"/>
              <a:gd name="connsiteY3" fmla="*/ 12700 h 762000"/>
              <a:gd name="connisteX4" fmla="*/ 25400 w 25400"/>
              <a:gd name="connsiteY4" fmla="*/ 749300 h 762000"/>
              <a:gd name="connisteX5" fmla="*/ 12700 w 25400"/>
              <a:gd name="connsiteY5" fmla="*/ 762000 h 762000"/>
              <a:gd name="connisteX6" fmla="*/ 12700 w 25400"/>
              <a:gd name="connsiteY6" fmla="*/ 762000 h 762000"/>
              <a:gd name="connisteX7" fmla="*/ 0 w 25400"/>
              <a:gd name="connsiteY7" fmla="*/ 749300 h 762000"/>
              <a:gd name="connisteX8" fmla="*/ 0 w 25400"/>
              <a:gd name="connsiteY8" fmla="*/ 12700 h 762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5400" h="762000">
                <a:moveTo>
                  <a:pt x="0" y="12700"/>
                </a:moveTo>
                <a:cubicBezTo>
                  <a:pt x="0" y="5686"/>
                  <a:pt x="5686" y="0"/>
                  <a:pt x="12700" y="0"/>
                </a:cubicBezTo>
                <a:lnTo>
                  <a:pt x="12700" y="0"/>
                </a:lnTo>
                <a:cubicBezTo>
                  <a:pt x="19714" y="0"/>
                  <a:pt x="25400" y="5686"/>
                  <a:pt x="25400" y="12700"/>
                </a:cubicBezTo>
                <a:lnTo>
                  <a:pt x="25400" y="749300"/>
                </a:lnTo>
                <a:cubicBezTo>
                  <a:pt x="25400" y="756314"/>
                  <a:pt x="19714" y="762000"/>
                  <a:pt x="12700" y="762000"/>
                </a:cubicBezTo>
                <a:lnTo>
                  <a:pt x="12700" y="762000"/>
                </a:lnTo>
                <a:cubicBezTo>
                  <a:pt x="5686" y="762000"/>
                  <a:pt x="0" y="756314"/>
                  <a:pt x="0" y="749300"/>
                </a:cubicBezTo>
                <a:lnTo>
                  <a:pt x="0" y="12700"/>
                </a:lnTo>
                <a:close/>
              </a:path>
            </a:pathLst>
          </a:custGeom>
          <a:solidFill>
            <a:schemeClr val="accent1">
              <a:alpha val="50000"/>
            </a:schemeClr>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21" name="文本占位符 20"/>
          <p:cNvSpPr>
            <a:spLocks noGrp="1"/>
          </p:cNvSpPr>
          <p:nvPr>
            <p:ph type="body" idx="16391" hasCustomPrompt="1"/>
            <p:custDataLst>
              <p:tags r:id="rId15"/>
            </p:custDataLst>
          </p:nvPr>
        </p:nvSpPr>
        <p:spPr>
          <a:xfrm>
            <a:off x="5080000" y="2971800"/>
            <a:ext cx="2324100" cy="914400"/>
          </a:xfrm>
          <a:noFill/>
        </p:spPr>
        <p:txBody>
          <a:bodyPr lIns="0" tIns="0" rIns="0" bIns="0" anchor="ctr">
            <a:normAutofit/>
          </a:bodyPr>
          <a:lstStyle>
            <a:lvl1pPr marL="0" indent="0" algn="l">
              <a:lnSpc>
                <a:spcPct val="118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22" name="文本占位符 21"/>
          <p:cNvSpPr>
            <a:spLocks noGrp="1"/>
          </p:cNvSpPr>
          <p:nvPr>
            <p:ph type="body" idx="16394" hasCustomPrompt="1"/>
            <p:custDataLst>
              <p:tags r:id="rId16"/>
            </p:custDataLst>
          </p:nvPr>
        </p:nvSpPr>
        <p:spPr>
          <a:xfrm>
            <a:off x="7994650" y="3124200"/>
            <a:ext cx="596900" cy="508000"/>
          </a:xfrm>
          <a:noFill/>
        </p:spPr>
        <p:txBody>
          <a:bodyPr wrap="none" lIns="0" tIns="0" rIns="0" bIns="0" anchor="ctr">
            <a:noAutofit/>
          </a:bodyPr>
          <a:lstStyle>
            <a:lvl1pPr marL="0" indent="0" algn="ctr">
              <a:lnSpc>
                <a:spcPct val="109000"/>
              </a:lnSpc>
              <a:spcBef>
                <a:spcPct val="0"/>
              </a:spcBef>
              <a:spcAft>
                <a:spcPct val="0"/>
              </a:spcAft>
              <a:buNone/>
              <a:defRPr sz="4000" b="0" spc="0">
                <a:solidFill>
                  <a:schemeClr val="accent1"/>
                </a:solidFill>
              </a:defRPr>
            </a:lvl1pPr>
          </a:lstStyle>
          <a:p>
            <a:pPr lvl="0"/>
            <a:r>
              <a:rPr lang="zh-CN" altLang="en-US" smtClean="0"/>
              <a:t>04</a:t>
            </a:r>
            <a:endParaRPr lang="zh-CN" altLang="en-US" smtClean="0"/>
          </a:p>
        </p:txBody>
      </p:sp>
      <p:sp>
        <p:nvSpPr>
          <p:cNvPr id="23" name="装饰  2"/>
          <p:cNvSpPr>
            <a:spLocks noGrp="1"/>
          </p:cNvSpPr>
          <p:nvPr>
            <p:ph type="body" idx="16402" hasCustomPrompt="1"/>
            <p:custDataLst>
              <p:tags r:id="rId17"/>
            </p:custDataLst>
          </p:nvPr>
        </p:nvSpPr>
        <p:spPr>
          <a:xfrm>
            <a:off x="8775700" y="3048000"/>
            <a:ext cx="25400" cy="762000"/>
          </a:xfrm>
          <a:custGeom>
            <a:avLst/>
            <a:gdLst>
              <a:gd name="connisteX0" fmla="*/ 0 w 25400"/>
              <a:gd name="connsiteY0" fmla="*/ 12700 h 762000"/>
              <a:gd name="connisteX1" fmla="*/ 12700 w 25400"/>
              <a:gd name="connsiteY1" fmla="*/ 0 h 762000"/>
              <a:gd name="connisteX2" fmla="*/ 12700 w 25400"/>
              <a:gd name="connsiteY2" fmla="*/ 0 h 762000"/>
              <a:gd name="connisteX3" fmla="*/ 25400 w 25400"/>
              <a:gd name="connsiteY3" fmla="*/ 12700 h 762000"/>
              <a:gd name="connisteX4" fmla="*/ 25400 w 25400"/>
              <a:gd name="connsiteY4" fmla="*/ 749300 h 762000"/>
              <a:gd name="connisteX5" fmla="*/ 12700 w 25400"/>
              <a:gd name="connsiteY5" fmla="*/ 762000 h 762000"/>
              <a:gd name="connisteX6" fmla="*/ 12700 w 25400"/>
              <a:gd name="connsiteY6" fmla="*/ 762000 h 762000"/>
              <a:gd name="connisteX7" fmla="*/ 0 w 25400"/>
              <a:gd name="connsiteY7" fmla="*/ 749300 h 762000"/>
              <a:gd name="connisteX8" fmla="*/ 0 w 25400"/>
              <a:gd name="connsiteY8" fmla="*/ 12700 h 762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5400" h="762000">
                <a:moveTo>
                  <a:pt x="0" y="12700"/>
                </a:moveTo>
                <a:cubicBezTo>
                  <a:pt x="0" y="5686"/>
                  <a:pt x="5686" y="0"/>
                  <a:pt x="12700" y="0"/>
                </a:cubicBezTo>
                <a:lnTo>
                  <a:pt x="12700" y="0"/>
                </a:lnTo>
                <a:cubicBezTo>
                  <a:pt x="19714" y="0"/>
                  <a:pt x="25400" y="5686"/>
                  <a:pt x="25400" y="12700"/>
                </a:cubicBezTo>
                <a:lnTo>
                  <a:pt x="25400" y="749300"/>
                </a:lnTo>
                <a:cubicBezTo>
                  <a:pt x="25400" y="756314"/>
                  <a:pt x="19714" y="762000"/>
                  <a:pt x="12700" y="762000"/>
                </a:cubicBezTo>
                <a:lnTo>
                  <a:pt x="12700" y="762000"/>
                </a:lnTo>
                <a:cubicBezTo>
                  <a:pt x="5686" y="762000"/>
                  <a:pt x="0" y="756314"/>
                  <a:pt x="0" y="749300"/>
                </a:cubicBezTo>
                <a:lnTo>
                  <a:pt x="0" y="12700"/>
                </a:lnTo>
                <a:close/>
              </a:path>
            </a:pathLst>
          </a:custGeom>
          <a:solidFill>
            <a:schemeClr val="accent1">
              <a:alpha val="50000"/>
            </a:schemeClr>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24" name="文本占位符 23"/>
          <p:cNvSpPr>
            <a:spLocks noGrp="1"/>
          </p:cNvSpPr>
          <p:nvPr>
            <p:ph type="body" idx="16393" hasCustomPrompt="1"/>
            <p:custDataLst>
              <p:tags r:id="rId18"/>
            </p:custDataLst>
          </p:nvPr>
        </p:nvSpPr>
        <p:spPr>
          <a:xfrm>
            <a:off x="9004300" y="2971800"/>
            <a:ext cx="2324100" cy="914400"/>
          </a:xfrm>
          <a:noFill/>
        </p:spPr>
        <p:txBody>
          <a:bodyPr lIns="0" tIns="0" rIns="0" bIns="0" anchor="ctr">
            <a:normAutofit/>
          </a:bodyPr>
          <a:lstStyle>
            <a:lvl1pPr marL="0" indent="0" algn="l">
              <a:lnSpc>
                <a:spcPct val="118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25" name="文本占位符 24"/>
          <p:cNvSpPr>
            <a:spLocks noGrp="1"/>
          </p:cNvSpPr>
          <p:nvPr>
            <p:ph type="body" idx="16396" hasCustomPrompt="1"/>
            <p:custDataLst>
              <p:tags r:id="rId19"/>
            </p:custDataLst>
          </p:nvPr>
        </p:nvSpPr>
        <p:spPr>
          <a:xfrm>
            <a:off x="4070350" y="4800600"/>
            <a:ext cx="596900" cy="508000"/>
          </a:xfrm>
          <a:noFill/>
        </p:spPr>
        <p:txBody>
          <a:bodyPr wrap="none" lIns="0" tIns="0" rIns="0" bIns="0" anchor="ctr">
            <a:noAutofit/>
          </a:bodyPr>
          <a:lstStyle>
            <a:lvl1pPr marL="0" indent="0" algn="ctr">
              <a:lnSpc>
                <a:spcPct val="109000"/>
              </a:lnSpc>
              <a:spcBef>
                <a:spcPct val="0"/>
              </a:spcBef>
              <a:spcAft>
                <a:spcPct val="0"/>
              </a:spcAft>
              <a:buNone/>
              <a:defRPr sz="4000" b="0" spc="0">
                <a:solidFill>
                  <a:schemeClr val="accent1"/>
                </a:solidFill>
              </a:defRPr>
            </a:lvl1pPr>
          </a:lstStyle>
          <a:p>
            <a:pPr lvl="0"/>
            <a:r>
              <a:rPr lang="zh-CN" altLang="en-US" smtClean="0"/>
              <a:t>05</a:t>
            </a:r>
            <a:endParaRPr lang="zh-CN" altLang="en-US" smtClean="0"/>
          </a:p>
        </p:txBody>
      </p:sp>
      <p:sp>
        <p:nvSpPr>
          <p:cNvPr id="26" name="装饰  5"/>
          <p:cNvSpPr>
            <a:spLocks noGrp="1"/>
          </p:cNvSpPr>
          <p:nvPr>
            <p:ph type="body" idx="16403" hasCustomPrompt="1"/>
            <p:custDataLst>
              <p:tags r:id="rId20"/>
            </p:custDataLst>
          </p:nvPr>
        </p:nvSpPr>
        <p:spPr>
          <a:xfrm>
            <a:off x="4851400" y="4724400"/>
            <a:ext cx="25400" cy="762000"/>
          </a:xfrm>
          <a:custGeom>
            <a:avLst/>
            <a:gdLst>
              <a:gd name="connisteX0" fmla="*/ 0 w 25400"/>
              <a:gd name="connsiteY0" fmla="*/ 12700 h 762000"/>
              <a:gd name="connisteX1" fmla="*/ 12700 w 25400"/>
              <a:gd name="connsiteY1" fmla="*/ 0 h 762000"/>
              <a:gd name="connisteX2" fmla="*/ 12700 w 25400"/>
              <a:gd name="connsiteY2" fmla="*/ 0 h 762000"/>
              <a:gd name="connisteX3" fmla="*/ 25400 w 25400"/>
              <a:gd name="connsiteY3" fmla="*/ 12700 h 762000"/>
              <a:gd name="connisteX4" fmla="*/ 25400 w 25400"/>
              <a:gd name="connsiteY4" fmla="*/ 749300 h 762000"/>
              <a:gd name="connisteX5" fmla="*/ 12700 w 25400"/>
              <a:gd name="connsiteY5" fmla="*/ 762000 h 762000"/>
              <a:gd name="connisteX6" fmla="*/ 12700 w 25400"/>
              <a:gd name="connsiteY6" fmla="*/ 762000 h 762000"/>
              <a:gd name="connisteX7" fmla="*/ 0 w 25400"/>
              <a:gd name="connsiteY7" fmla="*/ 749300 h 762000"/>
              <a:gd name="connisteX8" fmla="*/ 0 w 25400"/>
              <a:gd name="connsiteY8" fmla="*/ 12700 h 762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5400" h="762000">
                <a:moveTo>
                  <a:pt x="0" y="12700"/>
                </a:moveTo>
                <a:cubicBezTo>
                  <a:pt x="0" y="5686"/>
                  <a:pt x="5686" y="0"/>
                  <a:pt x="12700" y="0"/>
                </a:cubicBezTo>
                <a:lnTo>
                  <a:pt x="12700" y="0"/>
                </a:lnTo>
                <a:cubicBezTo>
                  <a:pt x="19714" y="0"/>
                  <a:pt x="25400" y="5686"/>
                  <a:pt x="25400" y="12700"/>
                </a:cubicBezTo>
                <a:lnTo>
                  <a:pt x="25400" y="749300"/>
                </a:lnTo>
                <a:cubicBezTo>
                  <a:pt x="25400" y="756314"/>
                  <a:pt x="19714" y="762000"/>
                  <a:pt x="12700" y="762000"/>
                </a:cubicBezTo>
                <a:lnTo>
                  <a:pt x="12700" y="762000"/>
                </a:lnTo>
                <a:cubicBezTo>
                  <a:pt x="5686" y="762000"/>
                  <a:pt x="0" y="756314"/>
                  <a:pt x="0" y="749300"/>
                </a:cubicBezTo>
                <a:lnTo>
                  <a:pt x="0" y="12700"/>
                </a:lnTo>
                <a:close/>
              </a:path>
            </a:pathLst>
          </a:custGeom>
          <a:solidFill>
            <a:schemeClr val="accent1">
              <a:alpha val="50000"/>
            </a:schemeClr>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27" name="文本占位符 26"/>
          <p:cNvSpPr>
            <a:spLocks noGrp="1"/>
          </p:cNvSpPr>
          <p:nvPr>
            <p:ph type="body" idx="16395" hasCustomPrompt="1"/>
            <p:custDataLst>
              <p:tags r:id="rId21"/>
            </p:custDataLst>
          </p:nvPr>
        </p:nvSpPr>
        <p:spPr>
          <a:xfrm>
            <a:off x="5080000" y="4648200"/>
            <a:ext cx="2324100" cy="914400"/>
          </a:xfrm>
          <a:noFill/>
        </p:spPr>
        <p:txBody>
          <a:bodyPr lIns="0" tIns="0" rIns="0" bIns="0" anchor="ctr">
            <a:normAutofit/>
          </a:bodyPr>
          <a:lstStyle>
            <a:lvl1pPr marL="0" indent="0" algn="l">
              <a:lnSpc>
                <a:spcPct val="118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
        <p:nvSpPr>
          <p:cNvPr id="28" name="文本占位符 27"/>
          <p:cNvSpPr>
            <a:spLocks noGrp="1"/>
          </p:cNvSpPr>
          <p:nvPr>
            <p:ph type="body" idx="16398" hasCustomPrompt="1"/>
            <p:custDataLst>
              <p:tags r:id="rId22"/>
            </p:custDataLst>
          </p:nvPr>
        </p:nvSpPr>
        <p:spPr>
          <a:xfrm>
            <a:off x="7994650" y="4800600"/>
            <a:ext cx="596900" cy="508000"/>
          </a:xfrm>
          <a:noFill/>
        </p:spPr>
        <p:txBody>
          <a:bodyPr wrap="none" lIns="0" tIns="0" rIns="0" bIns="0" anchor="ctr">
            <a:noAutofit/>
          </a:bodyPr>
          <a:lstStyle>
            <a:lvl1pPr marL="0" indent="0" algn="ctr">
              <a:lnSpc>
                <a:spcPct val="109000"/>
              </a:lnSpc>
              <a:spcBef>
                <a:spcPct val="0"/>
              </a:spcBef>
              <a:spcAft>
                <a:spcPct val="0"/>
              </a:spcAft>
              <a:buNone/>
              <a:defRPr sz="4000" b="0" spc="0">
                <a:solidFill>
                  <a:schemeClr val="accent1"/>
                </a:solidFill>
              </a:defRPr>
            </a:lvl1pPr>
          </a:lstStyle>
          <a:p>
            <a:pPr lvl="0"/>
            <a:r>
              <a:rPr lang="zh-CN" altLang="en-US" smtClean="0"/>
              <a:t>06</a:t>
            </a:r>
            <a:endParaRPr lang="zh-CN" altLang="en-US" smtClean="0"/>
          </a:p>
        </p:txBody>
      </p:sp>
      <p:sp>
        <p:nvSpPr>
          <p:cNvPr id="29" name="装饰  8"/>
          <p:cNvSpPr>
            <a:spLocks noGrp="1"/>
          </p:cNvSpPr>
          <p:nvPr>
            <p:ph type="body" idx="16404" hasCustomPrompt="1"/>
            <p:custDataLst>
              <p:tags r:id="rId23"/>
            </p:custDataLst>
          </p:nvPr>
        </p:nvSpPr>
        <p:spPr>
          <a:xfrm>
            <a:off x="8775700" y="4724400"/>
            <a:ext cx="25400" cy="762000"/>
          </a:xfrm>
          <a:custGeom>
            <a:avLst/>
            <a:gdLst>
              <a:gd name="connisteX0" fmla="*/ 0 w 25400"/>
              <a:gd name="connsiteY0" fmla="*/ 12700 h 762000"/>
              <a:gd name="connisteX1" fmla="*/ 12700 w 25400"/>
              <a:gd name="connsiteY1" fmla="*/ 0 h 762000"/>
              <a:gd name="connisteX2" fmla="*/ 12700 w 25400"/>
              <a:gd name="connsiteY2" fmla="*/ 0 h 762000"/>
              <a:gd name="connisteX3" fmla="*/ 25400 w 25400"/>
              <a:gd name="connsiteY3" fmla="*/ 12700 h 762000"/>
              <a:gd name="connisteX4" fmla="*/ 25400 w 25400"/>
              <a:gd name="connsiteY4" fmla="*/ 749300 h 762000"/>
              <a:gd name="connisteX5" fmla="*/ 12700 w 25400"/>
              <a:gd name="connsiteY5" fmla="*/ 762000 h 762000"/>
              <a:gd name="connisteX6" fmla="*/ 12700 w 25400"/>
              <a:gd name="connsiteY6" fmla="*/ 762000 h 762000"/>
              <a:gd name="connisteX7" fmla="*/ 0 w 25400"/>
              <a:gd name="connsiteY7" fmla="*/ 749300 h 762000"/>
              <a:gd name="connisteX8" fmla="*/ 0 w 25400"/>
              <a:gd name="connsiteY8" fmla="*/ 12700 h 762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5400" h="762000">
                <a:moveTo>
                  <a:pt x="0" y="12700"/>
                </a:moveTo>
                <a:cubicBezTo>
                  <a:pt x="0" y="5686"/>
                  <a:pt x="5686" y="0"/>
                  <a:pt x="12700" y="0"/>
                </a:cubicBezTo>
                <a:lnTo>
                  <a:pt x="12700" y="0"/>
                </a:lnTo>
                <a:cubicBezTo>
                  <a:pt x="19714" y="0"/>
                  <a:pt x="25400" y="5686"/>
                  <a:pt x="25400" y="12700"/>
                </a:cubicBezTo>
                <a:lnTo>
                  <a:pt x="25400" y="749300"/>
                </a:lnTo>
                <a:cubicBezTo>
                  <a:pt x="25400" y="756314"/>
                  <a:pt x="19714" y="762000"/>
                  <a:pt x="12700" y="762000"/>
                </a:cubicBezTo>
                <a:lnTo>
                  <a:pt x="12700" y="762000"/>
                </a:lnTo>
                <a:cubicBezTo>
                  <a:pt x="5686" y="762000"/>
                  <a:pt x="0" y="756314"/>
                  <a:pt x="0" y="749300"/>
                </a:cubicBezTo>
                <a:lnTo>
                  <a:pt x="0" y="12700"/>
                </a:lnTo>
                <a:close/>
              </a:path>
            </a:pathLst>
          </a:custGeom>
          <a:solidFill>
            <a:schemeClr val="accent1">
              <a:alpha val="50000"/>
            </a:schemeClr>
          </a:solidFill>
          <a:ln>
            <a:solidFill>
              <a:prstClr val="black">
                <a:alpha val="0"/>
              </a:prstClr>
            </a:solidFill>
            <a:prstDash val="solid"/>
          </a:ln>
        </p:spPr>
        <p:txBody>
          <a:bodyPr>
            <a:noAutofit/>
          </a:bodyPr>
          <a:lstStyle>
            <a:lvl1pPr>
              <a:buNone/>
              <a:defRPr/>
            </a:lvl1pPr>
            <a:lvl2pPr>
              <a:buNone/>
              <a:defRPr/>
            </a:lvl2pPr>
            <a:lvl3pPr>
              <a:buNone/>
              <a:defRPr/>
            </a:lvl3pPr>
            <a:lvl4pPr>
              <a:buNone/>
              <a:defRPr/>
            </a:lvl4pPr>
            <a:lvl5pPr>
              <a:buNone/>
              <a:defRPr/>
            </a:lvl5pPr>
          </a:lstStyle>
          <a:p>
            <a:pPr lvl="0"/>
            <a:r>
              <a:rPr lang="zh-CN" altLang="en-US" smtClean="0"/>
              <a:t> </a:t>
            </a:r>
            <a:endParaRPr lang="zh-CN" altLang="en-US" smtClean="0"/>
          </a:p>
        </p:txBody>
      </p:sp>
      <p:sp>
        <p:nvSpPr>
          <p:cNvPr id="30" name="文本占位符 29"/>
          <p:cNvSpPr>
            <a:spLocks noGrp="1"/>
          </p:cNvSpPr>
          <p:nvPr>
            <p:ph type="body" idx="16397" hasCustomPrompt="1"/>
            <p:custDataLst>
              <p:tags r:id="rId24"/>
            </p:custDataLst>
          </p:nvPr>
        </p:nvSpPr>
        <p:spPr>
          <a:xfrm>
            <a:off x="9004300" y="4648200"/>
            <a:ext cx="2324100" cy="914400"/>
          </a:xfrm>
          <a:noFill/>
        </p:spPr>
        <p:txBody>
          <a:bodyPr lIns="0" tIns="0" rIns="0" bIns="0" anchor="ctr">
            <a:normAutofit/>
          </a:bodyPr>
          <a:lstStyle>
            <a:lvl1pPr marL="0" indent="0" algn="l">
              <a:lnSpc>
                <a:spcPct val="118000"/>
              </a:lnSpc>
              <a:spcBef>
                <a:spcPct val="0"/>
              </a:spcBef>
              <a:spcAft>
                <a:spcPct val="0"/>
              </a:spcAft>
              <a:buNone/>
              <a:defRPr sz="2400" b="0" spc="0">
                <a:solidFill>
                  <a:schemeClr val="tx1"/>
                </a:solidFill>
              </a:defRPr>
            </a:lvl1pPr>
          </a:lstStyle>
          <a:p>
            <a:pPr lvl="0"/>
            <a:r>
              <a:rPr lang="zh-CN" altLang="en-US" smtClean="0"/>
              <a:t>单击此处添加项标题</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4" name="内容占位符 3"/>
          <p:cNvSpPr>
            <a:spLocks noGrp="1"/>
          </p:cNvSpPr>
          <p:nvPr>
            <p:ph idx="1"/>
            <p:custDataLst>
              <p:tags r:id="rId2"/>
            </p:custDataLst>
          </p:nvPr>
        </p:nvSpPr>
        <p:spPr>
          <a:xfrm>
            <a:off x="695960" y="1301749"/>
            <a:ext cx="10800000" cy="4873625"/>
          </a:xfrm>
        </p:spPr>
        <p:txBody>
          <a:bodyPr/>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custDataLst>
              <p:tags r:id="rId3"/>
            </p:custDataLst>
          </p:nvPr>
        </p:nvSpPr>
        <p:spPr/>
        <p:txBody>
          <a:bodyPr/>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4"/>
            </p:custDataLst>
          </p:nvPr>
        </p:nvSpPr>
        <p:spPr/>
        <p:txBody>
          <a:bodyPr/>
          <a:p>
            <a:endParaRPr lang="zh-CN" altLang="en-US"/>
          </a:p>
        </p:txBody>
      </p:sp>
      <p:sp>
        <p:nvSpPr>
          <p:cNvPr id="12" name="灯片编号占位符 11"/>
          <p:cNvSpPr>
            <a:spLocks noGrp="1"/>
          </p:cNvSpPr>
          <p:nvPr>
            <p:ph type="sldNum" sz="quarter" idx="12"/>
            <p:custDataLst>
              <p:tags r:id="rId5"/>
            </p:custDataLst>
          </p:nvPr>
        </p:nvSpPr>
        <p:spPr/>
        <p:txBody>
          <a:bodyPr/>
          <a:p>
            <a:fld id="{49AE70B2-8BF9-45C0-BB95-33D1B9D3A854}" type="slidenum">
              <a:rPr lang="zh-CN" altLang="en-US" smtClean="0"/>
            </a:fld>
            <a:endParaRPr lang="zh-CN" altLang="en-US"/>
          </a:p>
        </p:txBody>
      </p:sp>
      <p:sp>
        <p:nvSpPr>
          <p:cNvPr id="15" name="标题 1"/>
          <p:cNvSpPr>
            <a:spLocks noGrp="1"/>
          </p:cNvSpPr>
          <p:nvPr>
            <p:ph type="title"/>
            <p:custDataLst>
              <p:tags r:id="rId6"/>
            </p:custDataLst>
          </p:nvPr>
        </p:nvSpPr>
        <p:spPr/>
        <p:txBody>
          <a:bodyPr/>
          <a:p>
            <a:r>
              <a:rPr lang="zh-CN" altLang="en-US" smtClean="0"/>
              <a:t>单击此处编辑母版标题样式</a:t>
            </a:r>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showMasterSp="0">
  <p:cSld name="目录">
    <p:spTree>
      <p:nvGrpSpPr>
        <p:cNvPr id="1" name=""/>
        <p:cNvGrpSpPr/>
        <p:nvPr/>
      </p:nvGrpSpPr>
      <p:grpSpPr>
        <a:xfrm>
          <a:off x="0" y="0"/>
          <a:ext cx="0" cy="0"/>
          <a:chOff x="0" y="0"/>
          <a:chExt cx="0" cy="0"/>
        </a:xfrm>
      </p:grpSpPr>
      <p:pic>
        <p:nvPicPr>
          <p:cNvPr id="5" name="图片 1"/>
          <p:cNvPicPr>
            <a:picLocks noChangeAspect="1"/>
          </p:cNvPicPr>
          <p:nvPr userDrawn="1">
            <p:custDataLst>
              <p:tags r:id="rId2"/>
            </p:custDataLst>
          </p:nvPr>
        </p:nvPicPr>
        <p:blipFill>
          <a:blip r:embed="rId3">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0" y="0"/>
            <a:ext cx="12192000" cy="6858000"/>
          </a:xfrm>
          <a:prstGeom prst="rect">
            <a:avLst/>
          </a:prstGeom>
        </p:spPr>
      </p:pic>
      <p:sp>
        <p:nvSpPr>
          <p:cNvPr id="6" name="矩形 2"/>
          <p:cNvSpPr/>
          <p:nvPr userDrawn="1">
            <p:custDataLst>
              <p:tags r:id="rId5"/>
            </p:custDataLst>
          </p:nvPr>
        </p:nvSpPr>
        <p:spPr>
          <a:xfrm>
            <a:off x="0" y="0"/>
            <a:ext cx="12192000" cy="6858000"/>
          </a:xfrm>
          <a:prstGeom prst="rect">
            <a:avLst/>
          </a:prstGeom>
          <a:solidFill>
            <a:schemeClr val="bg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sym typeface="微软雅黑" panose="020B0503020204020204" charset="-122"/>
            </a:endParaRPr>
          </a:p>
        </p:txBody>
      </p:sp>
      <p:sp>
        <p:nvSpPr>
          <p:cNvPr id="10" name="标题 1"/>
          <p:cNvSpPr>
            <a:spLocks noGrp="1"/>
          </p:cNvSpPr>
          <p:nvPr>
            <p:ph type="title" hasCustomPrompt="1"/>
            <p:custDataLst>
              <p:tags r:id="rId6"/>
            </p:custDataLst>
          </p:nvPr>
        </p:nvSpPr>
        <p:spPr>
          <a:xfrm>
            <a:off x="5086985" y="489585"/>
            <a:ext cx="1978025" cy="1157605"/>
          </a:xfrm>
        </p:spPr>
        <p:txBody>
          <a:bodyPr wrap="square" anchor="ctr" anchorCtr="0">
            <a:noAutofit/>
          </a:bodyPr>
          <a:lstStyle>
            <a:lvl1pPr algn="ctr">
              <a:defRPr kumimoji="0" lang="zh-CN" altLang="en-US" sz="6600" b="1" i="0" u="none" strike="noStrike" kern="1200" cap="none" spc="0" normalizeH="0" baseline="0" noProof="1">
                <a:solidFill>
                  <a:schemeClr val="accent1"/>
                </a:solidFill>
                <a:latin typeface="+mj-lt"/>
                <a:ea typeface="+mj-ea"/>
                <a:cs typeface="+mn-cs"/>
                <a:sym typeface="微软雅黑" panose="020B0503020204020204" charset="-122"/>
              </a:defRPr>
            </a:lvl1pPr>
          </a:lstStyle>
          <a:p>
            <a:r>
              <a:rPr lang="zh-CN" altLang="en-US" dirty="0"/>
              <a:t>标题</a:t>
            </a:r>
            <a:endParaRPr lang="zh-CN" altLang="en-US" dirty="0"/>
          </a:p>
        </p:txBody>
      </p:sp>
      <p:sp>
        <p:nvSpPr>
          <p:cNvPr id="9" name="灯片编号占位符 5"/>
          <p:cNvSpPr>
            <a:spLocks noGrp="1"/>
          </p:cNvSpPr>
          <p:nvPr>
            <p:ph type="sldNum" sz="quarter" idx="12"/>
            <p:custDataLst>
              <p:tags r:id="rId7"/>
            </p:custDataLst>
          </p:nvPr>
        </p:nvSpPr>
        <p:spPr/>
        <p:txBody>
          <a:bodyPr wrap="square">
            <a:normAutofit/>
          </a:bodyPr>
          <a:lstStyle/>
          <a:p>
            <a:fld id="{BE5F26B5-172A-4DC2-B0B7-181CFC56B87C}" type="slidenum">
              <a:rPr lang="zh-CN" altLang="en-US" smtClean="0"/>
            </a:fld>
            <a:endParaRPr lang="zh-CN" altLang="en-US"/>
          </a:p>
        </p:txBody>
      </p:sp>
      <p:sp>
        <p:nvSpPr>
          <p:cNvPr id="8" name="页脚占位符 4"/>
          <p:cNvSpPr>
            <a:spLocks noGrp="1"/>
          </p:cNvSpPr>
          <p:nvPr>
            <p:ph type="ftr" sz="quarter" idx="11"/>
            <p:custDataLst>
              <p:tags r:id="rId8"/>
            </p:custDataLst>
          </p:nvPr>
        </p:nvSpPr>
        <p:spPr/>
        <p:txBody>
          <a:bodyPr/>
          <a:lstStyle/>
          <a:p>
            <a:endParaRPr lang="zh-CN" altLang="en-US"/>
          </a:p>
        </p:txBody>
      </p:sp>
      <p:sp>
        <p:nvSpPr>
          <p:cNvPr id="7" name="日期占位符 3"/>
          <p:cNvSpPr>
            <a:spLocks noGrp="1"/>
          </p:cNvSpPr>
          <p:nvPr>
            <p:ph type="dt" sz="half" idx="10"/>
            <p:custDataLst>
              <p:tags r:id="rId9"/>
            </p:custDataLst>
          </p:nvPr>
        </p:nvSpPr>
        <p:spPr/>
        <p:txBody>
          <a:bodyPr wrap="square">
            <a:normAutofit/>
          </a:bodyPr>
          <a:lstStyle/>
          <a:p>
            <a:fld id="{5592522B-0F24-4480-B9DD-A9474A6880D6}" type="datetimeFigureOut">
              <a:rPr lang="zh-CN" altLang="en-US" smtClean="0"/>
            </a:fld>
            <a:endParaRPr lang="zh-CN" altLang="en-US"/>
          </a:p>
        </p:txBody>
      </p:sp>
      <p:grpSp>
        <p:nvGrpSpPr>
          <p:cNvPr id="47" name="组合 46"/>
          <p:cNvGrpSpPr/>
          <p:nvPr userDrawn="1">
            <p:custDataLst>
              <p:tags r:id="rId10"/>
            </p:custDataLst>
          </p:nvPr>
        </p:nvGrpSpPr>
        <p:grpSpPr>
          <a:xfrm rot="0">
            <a:off x="7430770" y="546100"/>
            <a:ext cx="391160" cy="124460"/>
            <a:chOff x="7263080" y="742162"/>
            <a:chExt cx="342000" cy="72000"/>
          </a:xfrm>
        </p:grpSpPr>
        <p:cxnSp>
          <p:nvCxnSpPr>
            <p:cNvPr id="51" name="直接连接符 50"/>
            <p:cNvCxnSpPr/>
            <p:nvPr>
              <p:custDataLst>
                <p:tags r:id="rId11"/>
              </p:custDataLst>
            </p:nvPr>
          </p:nvCxnSpPr>
          <p:spPr>
            <a:xfrm>
              <a:off x="7335080" y="778162"/>
              <a:ext cx="270000" cy="0"/>
            </a:xfrm>
            <a:prstGeom prst="line">
              <a:avLst/>
            </a:prstGeom>
            <a:ln>
              <a:solidFill>
                <a:schemeClr val="accent1"/>
              </a:solidFill>
              <a:headEnd type="none" w="sm" len="sm"/>
            </a:ln>
          </p:spPr>
          <p:style>
            <a:lnRef idx="1">
              <a:schemeClr val="accent1"/>
            </a:lnRef>
            <a:fillRef idx="0">
              <a:schemeClr val="accent1"/>
            </a:fillRef>
            <a:effectRef idx="0">
              <a:schemeClr val="accent1"/>
            </a:effectRef>
            <a:fontRef idx="minor">
              <a:schemeClr val="tx1"/>
            </a:fontRef>
          </p:style>
        </p:cxnSp>
        <p:sp>
          <p:nvSpPr>
            <p:cNvPr id="52" name="椭圆 51"/>
            <p:cNvSpPr>
              <a:spLocks noChangeAspect="1"/>
            </p:cNvSpPr>
            <p:nvPr>
              <p:custDataLst>
                <p:tags r:id="rId12"/>
              </p:custDataLst>
            </p:nvPr>
          </p:nvSpPr>
          <p:spPr>
            <a:xfrm>
              <a:off x="7263080" y="742162"/>
              <a:ext cx="72000" cy="72000"/>
            </a:xfrm>
            <a:prstGeom prst="ellipse">
              <a:avLst/>
            </a:prstGeom>
            <a:ln>
              <a:solidFill>
                <a:schemeClr val="accent1"/>
              </a:solidFill>
              <a:headEnd type="none" w="sm" len="sm"/>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sz="3200">
                <a:latin typeface="微软雅黑" panose="020B0503020204020204" charset="-122"/>
                <a:ea typeface="微软雅黑" panose="020B0503020204020204" charset="-122"/>
                <a:sym typeface="微软雅黑" panose="020B0503020204020204" charset="-122"/>
              </a:endParaRPr>
            </a:p>
          </p:txBody>
        </p:sp>
      </p:grpSp>
      <p:cxnSp>
        <p:nvCxnSpPr>
          <p:cNvPr id="48" name="直接连接符 47"/>
          <p:cNvCxnSpPr/>
          <p:nvPr userDrawn="1">
            <p:custDataLst>
              <p:tags r:id="rId13"/>
            </p:custDataLst>
          </p:nvPr>
        </p:nvCxnSpPr>
        <p:spPr>
          <a:xfrm>
            <a:off x="7204075" y="1475740"/>
            <a:ext cx="617855" cy="0"/>
          </a:xfrm>
          <a:prstGeom prst="line">
            <a:avLst/>
          </a:prstGeom>
          <a:ln>
            <a:solidFill>
              <a:schemeClr val="accent1"/>
            </a:solidFill>
            <a:headEnd type="none" w="sm" len="sm"/>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userDrawn="1">
            <p:custDataLst>
              <p:tags r:id="rId14"/>
            </p:custDataLst>
          </p:nvPr>
        </p:nvCxnSpPr>
        <p:spPr>
          <a:xfrm>
            <a:off x="7821930" y="608330"/>
            <a:ext cx="0" cy="867410"/>
          </a:xfrm>
          <a:prstGeom prst="line">
            <a:avLst/>
          </a:prstGeom>
          <a:ln>
            <a:solidFill>
              <a:schemeClr val="accent1"/>
            </a:solidFill>
            <a:headEnd type="none" w="sm" len="sm"/>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userDrawn="1">
            <p:custDataLst>
              <p:tags r:id="rId15"/>
            </p:custDataLst>
          </p:nvPr>
        </p:nvCxnSpPr>
        <p:spPr>
          <a:xfrm>
            <a:off x="7821930" y="1042035"/>
            <a:ext cx="2058670" cy="0"/>
          </a:xfrm>
          <a:prstGeom prst="line">
            <a:avLst/>
          </a:prstGeom>
          <a:ln>
            <a:gradFill>
              <a:gsLst>
                <a:gs pos="0">
                  <a:schemeClr val="accent1"/>
                </a:gs>
                <a:gs pos="100000">
                  <a:schemeClr val="accent1">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grpSp>
        <p:nvGrpSpPr>
          <p:cNvPr id="41" name="组合 40"/>
          <p:cNvGrpSpPr/>
          <p:nvPr userDrawn="1">
            <p:custDataLst>
              <p:tags r:id="rId16"/>
            </p:custDataLst>
          </p:nvPr>
        </p:nvGrpSpPr>
        <p:grpSpPr>
          <a:xfrm rot="0">
            <a:off x="4370070" y="546100"/>
            <a:ext cx="391160" cy="124460"/>
            <a:chOff x="4586920" y="742162"/>
            <a:chExt cx="342000" cy="72000"/>
          </a:xfrm>
        </p:grpSpPr>
        <p:cxnSp>
          <p:nvCxnSpPr>
            <p:cNvPr id="45" name="直接连接符 44"/>
            <p:cNvCxnSpPr/>
            <p:nvPr>
              <p:custDataLst>
                <p:tags r:id="rId17"/>
              </p:custDataLst>
            </p:nvPr>
          </p:nvCxnSpPr>
          <p:spPr>
            <a:xfrm flipH="1">
              <a:off x="4586920" y="778162"/>
              <a:ext cx="270000" cy="0"/>
            </a:xfrm>
            <a:prstGeom prst="line">
              <a:avLst/>
            </a:prstGeom>
            <a:ln>
              <a:solidFill>
                <a:schemeClr val="accent1"/>
              </a:solidFill>
              <a:headEnd type="none" w="sm" len="sm"/>
            </a:ln>
          </p:spPr>
          <p:style>
            <a:lnRef idx="1">
              <a:schemeClr val="accent1"/>
            </a:lnRef>
            <a:fillRef idx="0">
              <a:schemeClr val="accent1"/>
            </a:fillRef>
            <a:effectRef idx="0">
              <a:schemeClr val="accent1"/>
            </a:effectRef>
            <a:fontRef idx="minor">
              <a:schemeClr val="tx1"/>
            </a:fontRef>
          </p:style>
        </p:cxnSp>
        <p:sp>
          <p:nvSpPr>
            <p:cNvPr id="46" name="椭圆 45"/>
            <p:cNvSpPr>
              <a:spLocks noChangeAspect="1"/>
            </p:cNvSpPr>
            <p:nvPr>
              <p:custDataLst>
                <p:tags r:id="rId18"/>
              </p:custDataLst>
            </p:nvPr>
          </p:nvSpPr>
          <p:spPr>
            <a:xfrm flipH="1">
              <a:off x="4856920" y="742162"/>
              <a:ext cx="72000" cy="72000"/>
            </a:xfrm>
            <a:prstGeom prst="ellipse">
              <a:avLst/>
            </a:prstGeom>
            <a:ln>
              <a:solidFill>
                <a:schemeClr val="accent1"/>
              </a:solidFill>
              <a:headEnd type="none" w="sm" len="sm"/>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sz="3200">
                <a:latin typeface="微软雅黑" panose="020B0503020204020204" charset="-122"/>
                <a:ea typeface="微软雅黑" panose="020B0503020204020204" charset="-122"/>
                <a:sym typeface="微软雅黑" panose="020B0503020204020204" charset="-122"/>
              </a:endParaRPr>
            </a:p>
          </p:txBody>
        </p:sp>
      </p:grpSp>
      <p:cxnSp>
        <p:nvCxnSpPr>
          <p:cNvPr id="42" name="直接连接符 41"/>
          <p:cNvCxnSpPr/>
          <p:nvPr userDrawn="1">
            <p:custDataLst>
              <p:tags r:id="rId19"/>
            </p:custDataLst>
          </p:nvPr>
        </p:nvCxnSpPr>
        <p:spPr>
          <a:xfrm flipH="1">
            <a:off x="4370070" y="1475740"/>
            <a:ext cx="617855" cy="0"/>
          </a:xfrm>
          <a:prstGeom prst="line">
            <a:avLst/>
          </a:prstGeom>
          <a:ln>
            <a:solidFill>
              <a:schemeClr val="accent1"/>
            </a:solidFill>
            <a:headEnd type="none" w="sm" len="sm"/>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userDrawn="1">
            <p:custDataLst>
              <p:tags r:id="rId20"/>
            </p:custDataLst>
          </p:nvPr>
        </p:nvCxnSpPr>
        <p:spPr>
          <a:xfrm>
            <a:off x="4370070" y="608330"/>
            <a:ext cx="0" cy="8674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userDrawn="1">
            <p:custDataLst>
              <p:tags r:id="rId21"/>
            </p:custDataLst>
          </p:nvPr>
        </p:nvCxnSpPr>
        <p:spPr>
          <a:xfrm flipH="1">
            <a:off x="2311400" y="1042035"/>
            <a:ext cx="2058670" cy="0"/>
          </a:xfrm>
          <a:prstGeom prst="line">
            <a:avLst/>
          </a:prstGeom>
          <a:ln>
            <a:gradFill>
              <a:gsLst>
                <a:gs pos="0">
                  <a:schemeClr val="accent1"/>
                </a:gs>
                <a:gs pos="100000">
                  <a:schemeClr val="accent1">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3" name="内容占位符 2"/>
          <p:cNvSpPr>
            <a:spLocks noGrp="1"/>
          </p:cNvSpPr>
          <p:nvPr>
            <p:ph sz="half" idx="1"/>
            <p:custDataLst>
              <p:tags r:id="rId2"/>
            </p:custDataLst>
          </p:nvPr>
        </p:nvSpPr>
        <p:spPr>
          <a:xfrm>
            <a:off x="695960" y="1301750"/>
            <a:ext cx="5323840" cy="487585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3"/>
            </p:custDataLst>
          </p:nvPr>
        </p:nvSpPr>
        <p:spPr>
          <a:xfrm>
            <a:off x="6172200" y="1301750"/>
            <a:ext cx="5323840" cy="487585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
        <p:nvSpPr>
          <p:cNvPr id="8" name="标题 1"/>
          <p:cNvSpPr>
            <a:spLocks noGrp="1"/>
          </p:cNvSpPr>
          <p:nvPr>
            <p:ph type="title"/>
            <p:custDataLst>
              <p:tags r:id="rId7"/>
            </p:custDataLst>
          </p:nvPr>
        </p:nvSpPr>
        <p:spPr/>
        <p:txBody>
          <a:bodyPr/>
          <a:p>
            <a:r>
              <a:rPr lang="zh-CN" altLang="en-US" smtClean="0"/>
              <a:t>单击此处编辑母版标题样式</a:t>
            </a: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3" name="文本占位符 2"/>
          <p:cNvSpPr>
            <a:spLocks noGrp="1"/>
          </p:cNvSpPr>
          <p:nvPr>
            <p:ph type="body" idx="1"/>
            <p:custDataLst>
              <p:tags r:id="rId2"/>
            </p:custDataLst>
          </p:nvPr>
        </p:nvSpPr>
        <p:spPr>
          <a:xfrm>
            <a:off x="695960" y="1301750"/>
            <a:ext cx="5323840" cy="411303"/>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custDataLst>
              <p:tags r:id="rId3"/>
            </p:custDataLst>
          </p:nvPr>
        </p:nvSpPr>
        <p:spPr>
          <a:xfrm>
            <a:off x="695960" y="1875099"/>
            <a:ext cx="5323840" cy="4300276"/>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custDataLst>
              <p:tags r:id="rId4"/>
            </p:custDataLst>
          </p:nvPr>
        </p:nvSpPr>
        <p:spPr>
          <a:xfrm>
            <a:off x="6172200" y="1301750"/>
            <a:ext cx="5323840" cy="411303"/>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custDataLst>
              <p:tags r:id="rId5"/>
            </p:custDataLst>
          </p:nvPr>
        </p:nvSpPr>
        <p:spPr>
          <a:xfrm>
            <a:off x="6172200" y="1875099"/>
            <a:ext cx="5323840" cy="4300276"/>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fld>
            <a:endParaRPr lang="zh-CN" altLang="en-US"/>
          </a:p>
        </p:txBody>
      </p:sp>
      <p:sp>
        <p:nvSpPr>
          <p:cNvPr id="10" name="标题 1"/>
          <p:cNvSpPr>
            <a:spLocks noGrp="1"/>
          </p:cNvSpPr>
          <p:nvPr>
            <p:ph type="title"/>
            <p:custDataLst>
              <p:tags r:id="rId9"/>
            </p:custDataLst>
          </p:nvPr>
        </p:nvSpPr>
        <p:spPr/>
        <p:txBody>
          <a:bodyPr/>
          <a:p>
            <a:r>
              <a:rPr lang="zh-CN" altLang="en-US" smtClean="0"/>
              <a:t>单击此处编辑母版标题样式</a:t>
            </a:r>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6" name="标题 1"/>
          <p:cNvSpPr>
            <a:spLocks noGrp="1"/>
          </p:cNvSpPr>
          <p:nvPr>
            <p:ph type="title"/>
            <p:custDataLst>
              <p:tags r:id="rId5"/>
            </p:custDataLst>
          </p:nvPr>
        </p:nvSpPr>
        <p:spPr/>
        <p:txBody>
          <a:bodyPr/>
          <a:p>
            <a:r>
              <a:rPr lang="zh-CN" altLang="en-US" smtClean="0"/>
              <a:t>单击此处编辑母版标题样式</a:t>
            </a:r>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仅内容">
    <p:spTree>
      <p:nvGrpSpPr>
        <p:cNvPr id="1" name=""/>
        <p:cNvGrpSpPr/>
        <p:nvPr/>
      </p:nvGrpSpPr>
      <p:grpSpPr>
        <a:xfrm>
          <a:off x="0" y="0"/>
          <a:ext cx="0" cy="0"/>
          <a:chOff x="0" y="0"/>
          <a:chExt cx="0" cy="0"/>
        </a:xfrm>
      </p:grpSpPr>
      <p:sp>
        <p:nvSpPr>
          <p:cNvPr id="3" name="内容占位符 2"/>
          <p:cNvSpPr>
            <a:spLocks noGrp="1"/>
          </p:cNvSpPr>
          <p:nvPr>
            <p:ph idx="1"/>
            <p:custDataLst>
              <p:tags r:id="rId2"/>
            </p:custDataLst>
          </p:nvPr>
        </p:nvSpPr>
        <p:spPr>
          <a:xfrm>
            <a:off x="695960" y="360045"/>
            <a:ext cx="10801985" cy="5817870"/>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标题和副标题">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6" name="Text Placeholder 5"/>
          <p:cNvSpPr>
            <a:spLocks noGrp="1"/>
          </p:cNvSpPr>
          <p:nvPr>
            <p:ph type="body" idx="13" hasCustomPrompt="1"/>
            <p:custDataLst>
              <p:tags r:id="rId5"/>
            </p:custDataLst>
          </p:nvPr>
        </p:nvSpPr>
        <p:spPr>
          <a:xfrm>
            <a:off x="695960" y="1301750"/>
            <a:ext cx="10799088" cy="405553"/>
          </a:xfrm>
        </p:spPr>
        <p:txBody>
          <a:bodyPr/>
          <a:lstStyle>
            <a:lvl5pPr>
              <a:buNone/>
              <a:defRPr/>
            </a:lvl5pPr>
          </a:lstStyle>
          <a:p>
            <a:pPr lvl="0"/>
            <a:r>
              <a:rPr lang="zh-CN" altLang="en-US" smtClean="0"/>
              <a:t>单击此处编辑副标题</a:t>
            </a:r>
            <a:endParaRPr lang="zh-CN" altLang="en-US" smtClean="0"/>
          </a:p>
        </p:txBody>
      </p:sp>
      <p:sp>
        <p:nvSpPr>
          <p:cNvPr id="7" name="标题 1"/>
          <p:cNvSpPr>
            <a:spLocks noGrp="1"/>
          </p:cNvSpPr>
          <p:nvPr>
            <p:ph type="title"/>
            <p:custDataLst>
              <p:tags r:id="rId6"/>
            </p:custDataLst>
          </p:nvPr>
        </p:nvSpPr>
        <p:spPr/>
        <p:txBody>
          <a:bodyPr/>
          <a:p>
            <a:r>
              <a:rPr lang="zh-CN" altLang="en-US" smtClean="0"/>
              <a:t>单击此处编辑母版标题样式</a:t>
            </a:r>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showMasterSp="0" userDrawn="1">
  <p:cSld name="封面页_1_4">
    <p:bg>
      <p:bgRef idx="1001">
        <a:schemeClr val="bg2"/>
      </p:bgRef>
    </p:bg>
    <p:spTree>
      <p:nvGrpSpPr>
        <p:cNvPr id="1" name=""/>
        <p:cNvGrpSpPr/>
        <p:nvPr/>
      </p:nvGrpSpPr>
      <p:grpSpPr>
        <a:xfrm>
          <a:off x="0" y="0"/>
          <a:ext cx="0" cy="0"/>
          <a:chOff x="0" y="0"/>
          <a:chExt cx="0" cy="0"/>
        </a:xfrm>
      </p:grpSpPr>
      <p:pic>
        <p:nvPicPr>
          <p:cNvPr id="7" name="图片 5"/>
          <p:cNvPicPr>
            <a:picLocks noChangeAspect="1"/>
          </p:cNvPicPr>
          <p:nvPr userDrawn="1">
            <p:custDataLst>
              <p:tags r:id="rId2"/>
            </p:custDataLst>
          </p:nvPr>
        </p:nvPicPr>
        <p:blipFill rotWithShape="1">
          <a:blip r:embed="rId3" cstate="screen">
            <a:grayscl/>
            <a:extLst>
              <a:ext uri="{BEBA8EAE-BF5A-486C-A8C5-ECC9F3942E4B}">
                <a14:imgProps xmlns:a14="http://schemas.microsoft.com/office/drawing/2010/main">
                  <a14:imgLayer r:embed="rId4">
                    <a14:imgEffect>
                      <a14:brightnessContrast bright="-20000"/>
                    </a14:imgEffect>
                  </a14:imgLayer>
                </a14:imgProps>
              </a:ext>
            </a:extLst>
          </a:blip>
          <a:srcRect/>
          <a:stretch>
            <a:fillRect/>
          </a:stretch>
        </p:blipFill>
        <p:spPr>
          <a:xfrm>
            <a:off x="0" y="0"/>
            <a:ext cx="12192000" cy="6858000"/>
          </a:xfrm>
          <a:prstGeom prst="rect">
            <a:avLst/>
          </a:prstGeom>
        </p:spPr>
      </p:pic>
      <p:sp>
        <p:nvSpPr>
          <p:cNvPr id="8" name="矩形 6"/>
          <p:cNvSpPr/>
          <p:nvPr userDrawn="1">
            <p:custDataLst>
              <p:tags r:id="rId5"/>
            </p:custDataLst>
          </p:nvPr>
        </p:nvSpPr>
        <p:spPr>
          <a:xfrm>
            <a:off x="0" y="0"/>
            <a:ext cx="12192000" cy="6858000"/>
          </a:xfrm>
          <a:prstGeom prst="rect">
            <a:avLst/>
          </a:prstGeom>
          <a:solidFill>
            <a:schemeClr val="tx1">
              <a:lumMod val="89999"/>
              <a:lumOff val="1000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latin typeface="微软雅黑" panose="020B0503020204020204" charset="-122"/>
              <a:ea typeface="微软雅黑" panose="020B0503020204020204" charset="-122"/>
              <a:sym typeface="微软雅黑" panose="020B0503020204020204" charset="-122"/>
            </a:endParaRPr>
          </a:p>
        </p:txBody>
      </p:sp>
      <p:pic>
        <p:nvPicPr>
          <p:cNvPr id="9" name="图片 5"/>
          <p:cNvPicPr>
            <a:picLocks noChangeAspect="1"/>
          </p:cNvPicPr>
          <p:nvPr userDrawn="1">
            <p:custDataLst>
              <p:tags r:id="rId6"/>
            </p:custDataLst>
          </p:nvPr>
        </p:nvPicPr>
        <p:blipFill rotWithShape="1">
          <a:blip r:embed="rId7" cstate="screen"/>
          <a:srcRect/>
          <a:stretch>
            <a:fillRect/>
          </a:stretch>
        </p:blipFill>
        <p:spPr>
          <a:xfrm>
            <a:off x="-1" y="1"/>
            <a:ext cx="12192002" cy="6858000"/>
          </a:xfrm>
          <a:prstGeom prst="rect">
            <a:avLst/>
          </a:prstGeom>
        </p:spPr>
      </p:pic>
      <p:sp>
        <p:nvSpPr>
          <p:cNvPr id="10" name="矩形 1"/>
          <p:cNvSpPr/>
          <p:nvPr userDrawn="1">
            <p:custDataLst>
              <p:tags r:id="rId8"/>
            </p:custDataLst>
          </p:nvPr>
        </p:nvSpPr>
        <p:spPr>
          <a:xfrm>
            <a:off x="0" y="0"/>
            <a:ext cx="12192000" cy="6857999"/>
          </a:xfrm>
          <a:prstGeom prst="rect">
            <a:avLst/>
          </a:prstGeom>
          <a:gradFill>
            <a:gsLst>
              <a:gs pos="0">
                <a:schemeClr val="bg2">
                  <a:alpha val="44000"/>
                </a:schemeClr>
              </a:gs>
              <a:gs pos="100000">
                <a:schemeClr val="bg2">
                  <a:alpha val="97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charset="-122"/>
              <a:ea typeface="微软雅黑" panose="020B0503020204020204" charset="-122"/>
              <a:sym typeface="微软雅黑" panose="020B0503020204020204" charset="-122"/>
            </a:endParaRPr>
          </a:p>
        </p:txBody>
      </p:sp>
      <p:sp>
        <p:nvSpPr>
          <p:cNvPr id="11" name="日期"/>
          <p:cNvSpPr>
            <a:spLocks noGrp="1"/>
          </p:cNvSpPr>
          <p:nvPr>
            <p:ph type="body" idx="16386" hasCustomPrompt="1"/>
            <p:custDataLst>
              <p:tags r:id="rId9"/>
            </p:custDataLst>
          </p:nvPr>
        </p:nvSpPr>
        <p:spPr>
          <a:xfrm>
            <a:off x="2145771" y="1981200"/>
            <a:ext cx="7875058" cy="457200"/>
          </a:xfrm>
        </p:spPr>
        <p:txBody>
          <a:bodyPr vert="horz" wrap="square" lIns="0" tIns="0" rIns="0" bIns="0" anchor="t" anchorCtr="0">
            <a:normAutofit/>
          </a:bodyPr>
          <a:lstStyle>
            <a:lvl1pPr marL="0" indent="0" algn="ctr">
              <a:lnSpc>
                <a:spcPct val="125000"/>
              </a:lnSpc>
              <a:spcBef>
                <a:spcPct val="0"/>
              </a:spcBef>
              <a:spcAft>
                <a:spcPct val="0"/>
              </a:spcAft>
              <a:buNone/>
              <a:defRPr sz="2400" spc="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20XX YEAR</a:t>
            </a:r>
            <a:endParaRPr lang="zh-CN" altLang="en-US" dirty="0"/>
          </a:p>
        </p:txBody>
      </p:sp>
      <p:sp>
        <p:nvSpPr>
          <p:cNvPr id="6" name="标题 1"/>
          <p:cNvSpPr>
            <a:spLocks noGrp="1"/>
          </p:cNvSpPr>
          <p:nvPr>
            <p:ph type="ctrTitle" idx="16385" hasCustomPrompt="1"/>
            <p:custDataLst>
              <p:tags r:id="rId10"/>
            </p:custDataLst>
          </p:nvPr>
        </p:nvSpPr>
        <p:spPr>
          <a:xfrm>
            <a:off x="1903677" y="2489200"/>
            <a:ext cx="8384646" cy="1879600"/>
          </a:xfrm>
        </p:spPr>
        <p:txBody>
          <a:bodyPr vert="horz" wrap="square" lIns="0" tIns="0" rIns="0" bIns="0" anchor="t" anchorCtr="0">
            <a:normAutofit/>
          </a:bodyPr>
          <a:lstStyle>
            <a:lvl1pPr marL="0" indent="0" algn="ctr">
              <a:lnSpc>
                <a:spcPct val="100000"/>
              </a:lnSpc>
              <a:spcBef>
                <a:spcPct val="0"/>
              </a:spcBef>
              <a:spcAft>
                <a:spcPct val="0"/>
              </a:spcAft>
              <a:buNone/>
              <a:defRPr sz="6000" spc="0">
                <a:solidFill>
                  <a:schemeClr val="tx1"/>
                </a:solidFill>
              </a:defRPr>
            </a:lvl1pPr>
          </a:lstStyle>
          <a:p>
            <a:r>
              <a:rPr lang="zh-CN" altLang="en-US" dirty="0"/>
              <a:t>单击此处添加文档标题</a:t>
            </a:r>
            <a:endParaRPr lang="zh-CN" altLang="en-US" dirty="0"/>
          </a:p>
        </p:txBody>
      </p:sp>
      <p:sp>
        <p:nvSpPr>
          <p:cNvPr id="24" name="署名占位符 10"/>
          <p:cNvSpPr>
            <a:spLocks noGrp="1"/>
          </p:cNvSpPr>
          <p:nvPr>
            <p:ph type="body" sz="quarter" idx="16387" hasCustomPrompt="1"/>
            <p:custDataLst>
              <p:tags r:id="rId11"/>
            </p:custDataLst>
          </p:nvPr>
        </p:nvSpPr>
        <p:spPr>
          <a:xfrm>
            <a:off x="4812859" y="4419600"/>
            <a:ext cx="2540882" cy="533400"/>
          </a:xfrm>
          <a:prstGeom prst="roundRect">
            <a:avLst>
              <a:gd name="adj" fmla="val 23535"/>
            </a:avLst>
          </a:prstGeom>
        </p:spPr>
        <p:style>
          <a:lnRef idx="0">
            <a:srgbClr val="FFFFFF"/>
          </a:lnRef>
          <a:fillRef idx="1">
            <a:schemeClr val="accent1"/>
          </a:fillRef>
          <a:effectRef idx="0">
            <a:srgbClr val="FFFFFF"/>
          </a:effectRef>
          <a:fontRef idx="none"/>
        </p:style>
        <p:txBody>
          <a:bodyPr vert="horz" wrap="square" lIns="0" tIns="0" rIns="0" bIns="0" anchor="ctr">
            <a:normAutofit/>
          </a:bodyPr>
          <a:lstStyle>
            <a:lvl1pPr marL="0" indent="0" algn="ctr">
              <a:lnSpc>
                <a:spcPct val="100000"/>
              </a:lnSpc>
              <a:spcBef>
                <a:spcPct val="0"/>
              </a:spcBef>
              <a:spcAft>
                <a:spcPct val="0"/>
              </a:spcAft>
              <a:buNone/>
              <a:defRPr sz="2000" spc="0">
                <a:solidFill>
                  <a:schemeClr val="tx1"/>
                </a:solidFill>
              </a:defRPr>
            </a:lvl1pPr>
          </a:lstStyle>
          <a:p>
            <a:pPr lvl="0"/>
            <a:r>
              <a:rPr lang="zh-CN" altLang="en-US" dirty="0"/>
              <a:t>BY WPS</a:t>
            </a:r>
            <a:endParaRPr lang="zh-CN" alt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showMasterSp="0" userDrawn="1">
  <p:cSld name="章节页-1_3">
    <p:bg>
      <p:bgRef idx="1001">
        <a:schemeClr val="bg2"/>
      </p:bgRef>
    </p:bg>
    <p:spTree>
      <p:nvGrpSpPr>
        <p:cNvPr id="1" name=""/>
        <p:cNvGrpSpPr/>
        <p:nvPr/>
      </p:nvGrpSpPr>
      <p:grpSpPr>
        <a:xfrm>
          <a:off x="0" y="0"/>
          <a:ext cx="0" cy="0"/>
          <a:chOff x="0" y="0"/>
          <a:chExt cx="0" cy="0"/>
        </a:xfrm>
      </p:grpSpPr>
      <p:pic>
        <p:nvPicPr>
          <p:cNvPr id="4" name="图片 1"/>
          <p:cNvPicPr>
            <a:picLocks noChangeAspect="1"/>
          </p:cNvPicPr>
          <p:nvPr userDrawn="1">
            <p:custDataLst>
              <p:tags r:id="rId2"/>
            </p:custDataLst>
          </p:nvPr>
        </p:nvPicPr>
        <p:blipFill>
          <a:blip r:embed="rId3">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49" y="-28"/>
            <a:ext cx="12192098" cy="6858055"/>
          </a:xfrm>
          <a:prstGeom prst="rect">
            <a:avLst/>
          </a:prstGeom>
        </p:spPr>
      </p:pic>
      <p:sp>
        <p:nvSpPr>
          <p:cNvPr id="5" name="矩形 1"/>
          <p:cNvSpPr/>
          <p:nvPr userDrawn="1">
            <p:custDataLst>
              <p:tags r:id="rId5"/>
            </p:custDataLst>
          </p:nvPr>
        </p:nvSpPr>
        <p:spPr>
          <a:xfrm>
            <a:off x="0" y="0"/>
            <a:ext cx="12192000" cy="6857999"/>
          </a:xfrm>
          <a:prstGeom prst="rect">
            <a:avLst/>
          </a:prstGeom>
          <a:gradFill>
            <a:gsLst>
              <a:gs pos="0">
                <a:schemeClr val="bg2">
                  <a:alpha val="0"/>
                </a:schemeClr>
              </a:gs>
              <a:gs pos="38000">
                <a:srgbClr val="071F34">
                  <a:alpha val="65000"/>
                </a:srgbClr>
              </a:gs>
              <a:gs pos="86000">
                <a:schemeClr val="bg2">
                  <a:alpha val="10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charset="-122"/>
              <a:ea typeface="微软雅黑" panose="020B0503020204020204" charset="-122"/>
              <a:sym typeface="微软雅黑" panose="020B0503020204020204" charset="-122"/>
            </a:endParaRPr>
          </a:p>
        </p:txBody>
      </p:sp>
      <p:sp>
        <p:nvSpPr>
          <p:cNvPr id="6" name="标题 1"/>
          <p:cNvSpPr>
            <a:spLocks noGrp="1"/>
          </p:cNvSpPr>
          <p:nvPr>
            <p:ph type="title" idx="17826049" hasCustomPrompt="1"/>
            <p:custDataLst>
              <p:tags r:id="rId6"/>
            </p:custDataLst>
          </p:nvPr>
        </p:nvSpPr>
        <p:spPr>
          <a:xfrm>
            <a:off x="1016000" y="3530600"/>
            <a:ext cx="6352117" cy="1524000"/>
          </a:xfrm>
        </p:spPr>
        <p:txBody>
          <a:bodyPr vert="horz" lIns="0" tIns="0" rIns="0" bIns="0" anchor="t" anchorCtr="0">
            <a:normAutofit/>
          </a:bodyPr>
          <a:lstStyle>
            <a:lvl1pPr marL="0" indent="0" algn="l">
              <a:lnSpc>
                <a:spcPct val="100000"/>
              </a:lnSpc>
              <a:spcBef>
                <a:spcPct val="0"/>
              </a:spcBef>
              <a:spcAft>
                <a:spcPct val="0"/>
              </a:spcAft>
              <a:buNone/>
              <a:defRPr sz="4800" b="0" spc="0">
                <a:solidFill>
                  <a:schemeClr val="tx1"/>
                </a:solidFill>
              </a:defRPr>
            </a:lvl1pPr>
          </a:lstStyle>
          <a:p>
            <a:r>
              <a:rPr lang="zh-CN" altLang="en-US" dirty="0"/>
              <a:t>单击此处添加章节标题</a:t>
            </a:r>
            <a:endParaRPr lang="zh-CN" altLang="en-US" dirty="0"/>
          </a:p>
        </p:txBody>
      </p:sp>
      <p:sp>
        <p:nvSpPr>
          <p:cNvPr id="12" name="文本占位符 2"/>
          <p:cNvSpPr>
            <a:spLocks noGrp="1"/>
          </p:cNvSpPr>
          <p:nvPr>
            <p:ph type="body" idx="17826561" hasCustomPrompt="1"/>
            <p:custDataLst>
              <p:tags r:id="rId7"/>
            </p:custDataLst>
          </p:nvPr>
        </p:nvSpPr>
        <p:spPr>
          <a:xfrm>
            <a:off x="1016000" y="1905000"/>
            <a:ext cx="1527175" cy="1524000"/>
          </a:xfrm>
        </p:spPr>
        <p:txBody>
          <a:bodyPr vert="horz" lIns="0" tIns="0" rIns="0" bIns="0" anchor="ctr" anchorCtr="0">
            <a:normAutofit/>
          </a:bodyPr>
          <a:lstStyle>
            <a:lvl1pPr marL="0" indent="0" algn="l">
              <a:lnSpc>
                <a:spcPct val="109000"/>
              </a:lnSpc>
              <a:spcBef>
                <a:spcPct val="0"/>
              </a:spcBef>
              <a:spcAft>
                <a:spcPct val="0"/>
              </a:spcAft>
              <a:buNone/>
              <a:defRPr sz="7200" b="1" spc="0">
                <a:solidFill>
                  <a:schemeClr val="accent1"/>
                </a:solidFill>
              </a:defRPr>
            </a:lvl1pPr>
          </a:lstStyle>
          <a:p>
            <a:pPr lvl="0"/>
            <a:r>
              <a:rPr lang="zh-CN" altLang="en-US" smtClean="0"/>
              <a:t>01</a:t>
            </a:r>
            <a:endParaRPr lang="zh-CN" altLang="en-US" smtClean="0"/>
          </a:p>
        </p:txBody>
      </p:sp>
    </p:spTree>
  </p:cSld>
  <p:clrMapOvr>
    <a:overrideClrMapping bg1="dk1" tx1="lt1" bg2="dk2" tx2="lt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showMasterSp="0" userDrawn="1">
  <p:cSld name="结束页-1_4">
    <p:bg>
      <p:bgRef idx="1001">
        <a:schemeClr val="bg2"/>
      </p:bgRef>
    </p:bg>
    <p:spTree>
      <p:nvGrpSpPr>
        <p:cNvPr id="1" name=""/>
        <p:cNvGrpSpPr/>
        <p:nvPr/>
      </p:nvGrpSpPr>
      <p:grpSpPr>
        <a:xfrm>
          <a:off x="0" y="0"/>
          <a:ext cx="0" cy="0"/>
          <a:chOff x="0" y="0"/>
          <a:chExt cx="0" cy="0"/>
        </a:xfrm>
      </p:grpSpPr>
      <p:pic>
        <p:nvPicPr>
          <p:cNvPr id="6" name="图片 5"/>
          <p:cNvPicPr>
            <a:picLocks noChangeAspect="1"/>
          </p:cNvPicPr>
          <p:nvPr userDrawn="1">
            <p:custDataLst>
              <p:tags r:id="rId2"/>
            </p:custDataLst>
          </p:nvPr>
        </p:nvPicPr>
        <p:blipFill rotWithShape="1">
          <a:blip r:embed="rId3" cstate="screen">
            <a:grayscl/>
            <a:extLst>
              <a:ext uri="{BEBA8EAE-BF5A-486C-A8C5-ECC9F3942E4B}">
                <a14:imgProps xmlns:a14="http://schemas.microsoft.com/office/drawing/2010/main">
                  <a14:imgLayer r:embed="rId4">
                    <a14:imgEffect>
                      <a14:brightnessContrast bright="-20000"/>
                    </a14:imgEffect>
                  </a14:imgLayer>
                </a14:imgProps>
              </a:ext>
            </a:extLst>
          </a:blip>
          <a:srcRect/>
          <a:stretch>
            <a:fillRect/>
          </a:stretch>
        </p:blipFill>
        <p:spPr>
          <a:xfrm>
            <a:off x="0" y="0"/>
            <a:ext cx="12192000" cy="6858000"/>
          </a:xfrm>
          <a:prstGeom prst="rect">
            <a:avLst/>
          </a:prstGeom>
        </p:spPr>
      </p:pic>
      <p:sp>
        <p:nvSpPr>
          <p:cNvPr id="7" name="矩形 6"/>
          <p:cNvSpPr/>
          <p:nvPr userDrawn="1">
            <p:custDataLst>
              <p:tags r:id="rId5"/>
            </p:custDataLst>
          </p:nvPr>
        </p:nvSpPr>
        <p:spPr>
          <a:xfrm>
            <a:off x="0" y="0"/>
            <a:ext cx="12192000" cy="6858000"/>
          </a:xfrm>
          <a:prstGeom prst="rect">
            <a:avLst/>
          </a:prstGeom>
          <a:solidFill>
            <a:schemeClr val="tx1">
              <a:lumMod val="89999"/>
              <a:lumOff val="1000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latin typeface="微软雅黑" panose="020B0503020204020204" charset="-122"/>
              <a:ea typeface="微软雅黑" panose="020B0503020204020204" charset="-122"/>
              <a:sym typeface="微软雅黑" panose="020B0503020204020204" charset="-122"/>
            </a:endParaRPr>
          </a:p>
        </p:txBody>
      </p:sp>
      <p:pic>
        <p:nvPicPr>
          <p:cNvPr id="8" name="图片 5"/>
          <p:cNvPicPr>
            <a:picLocks noChangeAspect="1"/>
          </p:cNvPicPr>
          <p:nvPr userDrawn="1">
            <p:custDataLst>
              <p:tags r:id="rId6"/>
            </p:custDataLst>
          </p:nvPr>
        </p:nvPicPr>
        <p:blipFill rotWithShape="1">
          <a:blip r:embed="rId7" cstate="screen"/>
          <a:srcRect/>
          <a:stretch>
            <a:fillRect/>
          </a:stretch>
        </p:blipFill>
        <p:spPr>
          <a:xfrm>
            <a:off x="-1" y="1"/>
            <a:ext cx="12192002" cy="6858000"/>
          </a:xfrm>
          <a:prstGeom prst="rect">
            <a:avLst/>
          </a:prstGeom>
        </p:spPr>
      </p:pic>
      <p:sp>
        <p:nvSpPr>
          <p:cNvPr id="2" name="矩形 1"/>
          <p:cNvSpPr/>
          <p:nvPr userDrawn="1">
            <p:custDataLst>
              <p:tags r:id="rId8"/>
            </p:custDataLst>
          </p:nvPr>
        </p:nvSpPr>
        <p:spPr>
          <a:xfrm>
            <a:off x="0" y="0"/>
            <a:ext cx="12192000" cy="6857999"/>
          </a:xfrm>
          <a:prstGeom prst="rect">
            <a:avLst/>
          </a:prstGeom>
          <a:gradFill>
            <a:gsLst>
              <a:gs pos="0">
                <a:schemeClr val="bg2">
                  <a:alpha val="44000"/>
                </a:schemeClr>
              </a:gs>
              <a:gs pos="100000">
                <a:schemeClr val="bg2">
                  <a:alpha val="97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panose="020B0503020204020204" charset="-122"/>
              <a:ea typeface="微软雅黑" panose="020B0503020204020204" charset="-122"/>
              <a:sym typeface="微软雅黑" panose="020B0503020204020204" charset="-122"/>
            </a:endParaRPr>
          </a:p>
        </p:txBody>
      </p:sp>
      <p:sp>
        <p:nvSpPr>
          <p:cNvPr id="12" name="Subtitle 11"/>
          <p:cNvSpPr>
            <a:spLocks noGrp="1"/>
          </p:cNvSpPr>
          <p:nvPr>
            <p:ph type="body" idx="17826305" hasCustomPrompt="1"/>
            <p:custDataLst>
              <p:tags r:id="rId9"/>
            </p:custDataLst>
          </p:nvPr>
        </p:nvSpPr>
        <p:spPr>
          <a:xfrm>
            <a:off x="3364971" y="2667000"/>
            <a:ext cx="5449358" cy="457200"/>
          </a:xfrm>
          <a:noFill/>
        </p:spPr>
        <p:txBody>
          <a:bodyPr vert="horz" lIns="0" tIns="0" rIns="0" bIns="0" anchor="t">
            <a:normAutofit/>
          </a:bodyPr>
          <a:lstStyle>
            <a:lvl1pPr marL="0" indent="0" algn="ctr">
              <a:lnSpc>
                <a:spcPct val="125000"/>
              </a:lnSpc>
              <a:spcBef>
                <a:spcPct val="0"/>
              </a:spcBef>
              <a:spcAft>
                <a:spcPct val="0"/>
              </a:spcAft>
              <a:buNone/>
              <a:defRPr sz="2400" b="0" spc="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THE END</a:t>
            </a:r>
            <a:endParaRPr lang="zh-CN" altLang="en-US"/>
          </a:p>
        </p:txBody>
      </p:sp>
      <p:sp>
        <p:nvSpPr>
          <p:cNvPr id="10" name="标题 4"/>
          <p:cNvSpPr>
            <a:spLocks noGrp="1"/>
          </p:cNvSpPr>
          <p:nvPr>
            <p:ph type="ctrTitle" idx="17826049" hasCustomPrompt="1"/>
            <p:custDataLst>
              <p:tags r:id="rId10"/>
            </p:custDataLst>
          </p:nvPr>
        </p:nvSpPr>
        <p:spPr>
          <a:xfrm>
            <a:off x="3364089" y="3175000"/>
            <a:ext cx="5451122" cy="1016000"/>
          </a:xfrm>
        </p:spPr>
        <p:txBody>
          <a:bodyPr vert="horz" wrap="square" lIns="0" tIns="0" rIns="0" bIns="0" anchor="t" anchorCtr="0">
            <a:normAutofit/>
          </a:bodyPr>
          <a:lstStyle>
            <a:lvl1pPr marL="0" indent="0" algn="ctr">
              <a:lnSpc>
                <a:spcPct val="100000"/>
              </a:lnSpc>
              <a:spcBef>
                <a:spcPct val="0"/>
              </a:spcBef>
              <a:spcAft>
                <a:spcPct val="0"/>
              </a:spcAft>
              <a:buNone/>
              <a:defRPr sz="6400" spc="0">
                <a:solidFill>
                  <a:schemeClr val="tx1"/>
                </a:solidFill>
              </a:defRPr>
            </a:lvl1pPr>
          </a:lstStyle>
          <a:p>
            <a:r>
              <a:rPr lang="zh-CN" altLang="en-US" dirty="0"/>
              <a:t>谢谢观看</a:t>
            </a:r>
            <a:endParaRPr lang="zh-CN" alt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184" y="523097"/>
            <a:ext cx="10515600" cy="1325563"/>
          </a:xfr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184" y="1983597"/>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184" y="1983597"/>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8039" y="516256"/>
            <a:ext cx="10515890" cy="1324340"/>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039" y="1935192"/>
            <a:ext cx="5163349" cy="8277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8039" y="2818085"/>
            <a:ext cx="5163349" cy="352369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66931" y="1935192"/>
            <a:ext cx="5186998" cy="8277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66931" y="2818085"/>
            <a:ext cx="5186998" cy="3523690"/>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8184" y="723122"/>
            <a:ext cx="4165349"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1584" y="723123"/>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8184" y="2323322"/>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884" y="523097"/>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184" y="523097"/>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8" Type="http://schemas.openxmlformats.org/officeDocument/2006/relationships/theme" Target="../theme/theme2.xml"/><Relationship Id="rId47" Type="http://schemas.openxmlformats.org/officeDocument/2006/relationships/tags" Target="../tags/tag351.xml"/><Relationship Id="rId46" Type="http://schemas.openxmlformats.org/officeDocument/2006/relationships/tags" Target="../tags/tag350.xml"/><Relationship Id="rId45" Type="http://schemas.openxmlformats.org/officeDocument/2006/relationships/tags" Target="../tags/tag349.xml"/><Relationship Id="rId44" Type="http://schemas.openxmlformats.org/officeDocument/2006/relationships/tags" Target="../tags/tag348.xml"/><Relationship Id="rId43" Type="http://schemas.openxmlformats.org/officeDocument/2006/relationships/tags" Target="../tags/tag347.xml"/><Relationship Id="rId42" Type="http://schemas.openxmlformats.org/officeDocument/2006/relationships/tags" Target="../tags/tag346.xml"/><Relationship Id="rId41" Type="http://schemas.openxmlformats.org/officeDocument/2006/relationships/tags" Target="../tags/tag345.xml"/><Relationship Id="rId40" Type="http://schemas.microsoft.com/office/2007/relationships/hdphoto" Target="../media/image5.wdp"/><Relationship Id="rId4" Type="http://schemas.openxmlformats.org/officeDocument/2006/relationships/slideLayout" Target="../slideLayouts/slideLayout14.xml"/><Relationship Id="rId39" Type="http://schemas.openxmlformats.org/officeDocument/2006/relationships/image" Target="../media/image4.png"/><Relationship Id="rId38" Type="http://schemas.openxmlformats.org/officeDocument/2006/relationships/tags" Target="../tags/tag344.xml"/><Relationship Id="rId37" Type="http://schemas.openxmlformats.org/officeDocument/2006/relationships/slideLayout" Target="../slideLayouts/slideLayout47.xml"/><Relationship Id="rId36" Type="http://schemas.openxmlformats.org/officeDocument/2006/relationships/slideLayout" Target="../slideLayouts/slideLayout46.xml"/><Relationship Id="rId35" Type="http://schemas.openxmlformats.org/officeDocument/2006/relationships/slideLayout" Target="../slideLayouts/slideLayout45.xml"/><Relationship Id="rId34" Type="http://schemas.openxmlformats.org/officeDocument/2006/relationships/slideLayout" Target="../slideLayouts/slideLayout44.xml"/><Relationship Id="rId33" Type="http://schemas.openxmlformats.org/officeDocument/2006/relationships/slideLayout" Target="../slideLayouts/slideLayout43.xml"/><Relationship Id="rId32" Type="http://schemas.openxmlformats.org/officeDocument/2006/relationships/slideLayout" Target="../slideLayouts/slideLayout42.xml"/><Relationship Id="rId31" Type="http://schemas.openxmlformats.org/officeDocument/2006/relationships/slideLayout" Target="../slideLayouts/slideLayout41.xml"/><Relationship Id="rId30" Type="http://schemas.openxmlformats.org/officeDocument/2006/relationships/slideLayout" Target="../slideLayouts/slideLayout40.xml"/><Relationship Id="rId3" Type="http://schemas.openxmlformats.org/officeDocument/2006/relationships/slideLayout" Target="../slideLayouts/slideLayout13.xml"/><Relationship Id="rId29" Type="http://schemas.openxmlformats.org/officeDocument/2006/relationships/slideLayout" Target="../slideLayouts/slideLayout39.xml"/><Relationship Id="rId28" Type="http://schemas.openxmlformats.org/officeDocument/2006/relationships/slideLayout" Target="../slideLayouts/slideLayout38.xml"/><Relationship Id="rId27" Type="http://schemas.openxmlformats.org/officeDocument/2006/relationships/slideLayout" Target="../slideLayouts/slideLayout37.xml"/><Relationship Id="rId26" Type="http://schemas.openxmlformats.org/officeDocument/2006/relationships/slideLayout" Target="../slideLayouts/slideLayout36.xml"/><Relationship Id="rId25" Type="http://schemas.openxmlformats.org/officeDocument/2006/relationships/slideLayout" Target="../slideLayouts/slideLayout35.xml"/><Relationship Id="rId24" Type="http://schemas.openxmlformats.org/officeDocument/2006/relationships/slideLayout" Target="../slideLayouts/slideLayout34.xml"/><Relationship Id="rId23" Type="http://schemas.openxmlformats.org/officeDocument/2006/relationships/slideLayout" Target="../slideLayouts/slideLayout33.xml"/><Relationship Id="rId22" Type="http://schemas.openxmlformats.org/officeDocument/2006/relationships/slideLayout" Target="../slideLayouts/slideLayout32.xml"/><Relationship Id="rId21" Type="http://schemas.openxmlformats.org/officeDocument/2006/relationships/slideLayout" Target="../slideLayouts/slideLayout31.xml"/><Relationship Id="rId20" Type="http://schemas.openxmlformats.org/officeDocument/2006/relationships/slideLayout" Target="../slideLayouts/slideLayout30.xml"/><Relationship Id="rId2" Type="http://schemas.openxmlformats.org/officeDocument/2006/relationships/slideLayout" Target="../slideLayouts/slideLayout12.xml"/><Relationship Id="rId19" Type="http://schemas.openxmlformats.org/officeDocument/2006/relationships/slideLayout" Target="../slideLayouts/slideLayout29.xml"/><Relationship Id="rId18" Type="http://schemas.openxmlformats.org/officeDocument/2006/relationships/slideLayout" Target="../slideLayouts/slideLayout28.xml"/><Relationship Id="rId17" Type="http://schemas.openxmlformats.org/officeDocument/2006/relationships/slideLayout" Target="../slideLayouts/slideLayout27.xml"/><Relationship Id="rId16" Type="http://schemas.openxmlformats.org/officeDocument/2006/relationships/slideLayout" Target="../slideLayouts/slideLayout26.xml"/><Relationship Id="rId15" Type="http://schemas.openxmlformats.org/officeDocument/2006/relationships/slideLayout" Target="../slideLayouts/slideLayout25.xml"/><Relationship Id="rId14" Type="http://schemas.openxmlformats.org/officeDocument/2006/relationships/slideLayout" Target="../slideLayouts/slideLayout24.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168" y="523113"/>
            <a:ext cx="10515600" cy="1325563"/>
          </a:xfrm>
          <a:prstGeom prst="rect">
            <a:avLst/>
          </a:prstGeom>
        </p:spPr>
        <p:txBody>
          <a:bodyPr vert="horz" lIns="91440" tIns="45720" rIns="91440" bIns="45720" rtlCol="0" anchor="ctr">
            <a:no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168" y="1983613"/>
            <a:ext cx="10515600" cy="4351338"/>
          </a:xfrm>
          <a:prstGeom prst="rect">
            <a:avLst/>
          </a:prstGeom>
        </p:spPr>
        <p:txBody>
          <a:bodyPr vert="horz" lIns="91440" tIns="45720" rIns="91440" bIns="45720" rtlCol="0">
            <a:no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en-US" altLang="zh-CN" dirty="0"/>
          </a:p>
          <a:p>
            <a:pPr lvl="5"/>
            <a:r>
              <a:rPr lang="zh-CN" altLang="en-US" dirty="0"/>
              <a:t>第六级</a:t>
            </a:r>
            <a:endParaRPr lang="en-US" altLang="zh-CN" dirty="0"/>
          </a:p>
          <a:p>
            <a:pPr marL="2971800" marR="0" lvl="6"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defRPr/>
            </a:pPr>
            <a:r>
              <a:rPr lang="zh-CN" altLang="en-US" dirty="0"/>
              <a:t>第七级</a:t>
            </a:r>
            <a:endParaRPr lang="en-US" altLang="zh-CN" dirty="0"/>
          </a:p>
          <a:p>
            <a:pPr marL="3429000" marR="0" lvl="7"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defRPr/>
            </a:pPr>
            <a:r>
              <a:rPr lang="zh-CN" altLang="en-US" dirty="0"/>
              <a:t>第八级</a:t>
            </a:r>
            <a:endParaRPr lang="en-US" altLang="zh-CN" dirty="0"/>
          </a:p>
          <a:p>
            <a:pPr marL="3886200" marR="0" lvl="8"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defRPr/>
            </a:pPr>
            <a:r>
              <a:rPr lang="zh-CN" altLang="en-US" dirty="0"/>
              <a:t>第九级</a:t>
            </a:r>
            <a:endParaRPr lang="en-US" altLang="zh-CN" dirty="0"/>
          </a:p>
          <a:p>
            <a:pPr marL="3886200" marR="0" lvl="8"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defRPr/>
            </a:pPr>
            <a:endParaRPr lang="en-US" altLang="zh-CN" dirty="0"/>
          </a:p>
          <a:p>
            <a:pPr lvl="5"/>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微软雅黑" panose="020B0503020204020204" charset="-122"/>
          <a:ea typeface="微软雅黑" panose="020B050302020402020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微软雅黑" panose="020B0503020204020204" charset="-122"/>
          <a:ea typeface="微软雅黑" panose="020B050302020402020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charset="-122"/>
          <a:ea typeface="微软雅黑" panose="020B050302020402020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charset="-122"/>
          <a:ea typeface="微软雅黑" panose="020B050302020402020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charset="-122"/>
          <a:ea typeface="微软雅黑" panose="020B050302020402020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微软雅黑" panose="020B0503020204020204" charset="-122"/>
          <a:ea typeface="微软雅黑" panose="020B0503020204020204" charset="-122"/>
          <a:cs typeface="+mn-cs"/>
        </a:defRPr>
      </a:lvl5pPr>
      <a:lvl6pPr marL="25146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defRPr lang="zh-CN" altLang="en-US" sz="2400" kern="1200" dirty="0">
          <a:solidFill>
            <a:schemeClr val="tx1"/>
          </a:solidFill>
          <a:latin typeface="微软雅黑" panose="020B0503020204020204" charset="-122"/>
          <a:ea typeface="微软雅黑" panose="020B0503020204020204" charset="-122"/>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US" altLang="zh-CN" sz="2400" kern="1200" dirty="0" smtClean="0">
          <a:solidFill>
            <a:schemeClr val="tx1"/>
          </a:solidFill>
          <a:latin typeface="微软雅黑" panose="020B0503020204020204" charset="-122"/>
          <a:ea typeface="微软雅黑" panose="020B0503020204020204" charset="-122"/>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US" altLang="zh-CN" sz="2400" kern="1200" dirty="0" smtClean="0">
          <a:solidFill>
            <a:schemeClr val="tx1"/>
          </a:solidFill>
          <a:latin typeface="微软雅黑" panose="020B0503020204020204" charset="-122"/>
          <a:ea typeface="微软雅黑" panose="020B0503020204020204" charset="-122"/>
          <a:cs typeface="+mn-cs"/>
        </a:defRPr>
      </a:lvl8pPr>
      <a:lvl9pPr marL="3657600" indent="0" algn="l" defTabSz="914400" rtl="0" eaLnBrk="1" latinLnBrk="0" hangingPunct="1">
        <a:lnSpc>
          <a:spcPct val="90000"/>
        </a:lnSpc>
        <a:spcBef>
          <a:spcPts val="500"/>
        </a:spcBef>
        <a:buFont typeface="Arial" panose="020B0604020202020204" pitchFamily="34" charset="0"/>
        <a:buNone/>
        <a:defRPr lang="en-US" altLang="zh-CN" sz="2400" kern="1200" dirty="0" smtClean="0">
          <a:solidFill>
            <a:schemeClr val="tx1"/>
          </a:solidFill>
          <a:latin typeface="微软雅黑" panose="020B0503020204020204" charset="-122"/>
          <a:ea typeface="微软雅黑" panose="020B0503020204020204" charset="-122"/>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7" name="图片 1"/>
          <p:cNvPicPr>
            <a:picLocks noChangeAspect="1"/>
          </p:cNvPicPr>
          <p:nvPr userDrawn="1">
            <p:custDataLst>
              <p:tags r:id="rId38"/>
            </p:custDataLst>
          </p:nvPr>
        </p:nvPicPr>
        <p:blipFill>
          <a:blip r:embed="rId39">
            <a:alphaModFix amt="10000"/>
            <a:extLst>
              <a:ext uri="{BEBA8EAE-BF5A-486C-A8C5-ECC9F3942E4B}">
                <a14:imgProps xmlns:a14="http://schemas.microsoft.com/office/drawing/2010/main">
                  <a14:imgLayer r:embed="rId40">
                    <a14:imgEffect>
                      <a14:colorTemperature colorTemp="4700"/>
                    </a14:imgEffect>
                  </a14:imgLayer>
                </a14:imgProps>
              </a:ext>
            </a:extLst>
          </a:blip>
          <a:stretch>
            <a:fillRect/>
          </a:stretch>
        </p:blipFill>
        <p:spPr>
          <a:xfrm>
            <a:off x="-49" y="-28"/>
            <a:ext cx="12192098" cy="6858055"/>
          </a:xfrm>
          <a:prstGeom prst="rect">
            <a:avLst/>
          </a:prstGeom>
        </p:spPr>
      </p:pic>
      <p:sp>
        <p:nvSpPr>
          <p:cNvPr id="6" name="灯片编号占位符 5"/>
          <p:cNvSpPr>
            <a:spLocks noGrp="1"/>
          </p:cNvSpPr>
          <p:nvPr>
            <p:ph type="sldNum" sz="quarter" idx="4"/>
            <p:custDataLst>
              <p:tags r:id="rId41"/>
            </p:custDataLst>
          </p:nvPr>
        </p:nvSpPr>
        <p:spPr>
          <a:xfrm>
            <a:off x="8753983"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
        <p:nvSpPr>
          <p:cNvPr id="5" name="页脚占位符 4"/>
          <p:cNvSpPr>
            <a:spLocks noGrp="1"/>
          </p:cNvSpPr>
          <p:nvPr>
            <p:ph type="ftr" sz="quarter" idx="3"/>
            <p:custDataLst>
              <p:tags r:id="rId42"/>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4" name="日期占位符 3"/>
          <p:cNvSpPr>
            <a:spLocks noGrp="1"/>
          </p:cNvSpPr>
          <p:nvPr>
            <p:ph type="dt" sz="half" idx="2"/>
            <p:custDataLst>
              <p:tags r:id="rId43"/>
            </p:custDataLst>
          </p:nvPr>
        </p:nvSpPr>
        <p:spPr>
          <a:xfrm>
            <a:off x="69596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3" name="文本占位符 2"/>
          <p:cNvSpPr>
            <a:spLocks noGrp="1"/>
          </p:cNvSpPr>
          <p:nvPr>
            <p:ph type="body" idx="1"/>
            <p:custDataLst>
              <p:tags r:id="rId44"/>
            </p:custDataLst>
          </p:nvPr>
        </p:nvSpPr>
        <p:spPr>
          <a:xfrm>
            <a:off x="695960" y="1301749"/>
            <a:ext cx="10800000" cy="4873625"/>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2" name="标题占位符 1"/>
          <p:cNvSpPr>
            <a:spLocks noGrp="1"/>
          </p:cNvSpPr>
          <p:nvPr>
            <p:ph type="title"/>
            <p:custDataLst>
              <p:tags r:id="rId45"/>
            </p:custDataLst>
          </p:nvPr>
        </p:nvSpPr>
        <p:spPr>
          <a:xfrm>
            <a:off x="695960" y="360000"/>
            <a:ext cx="10800000" cy="720000"/>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8" name="KSO_TEMPLATE" hidden="1"/>
          <p:cNvSpPr/>
          <p:nvPr userDrawn="1">
            <p:custDataLst>
              <p:tags r:id="rId4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47"/>
    </p:custDataLst>
  </p:cSld>
  <p:clrMap bg1="dk1" tx1="lt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 id="2147483690" r:id="rId31"/>
    <p:sldLayoutId id="2147483691" r:id="rId32"/>
    <p:sldLayoutId id="2147483692" r:id="rId33"/>
    <p:sldLayoutId id="2147483693" r:id="rId34"/>
    <p:sldLayoutId id="2147483694" r:id="rId35"/>
    <p:sldLayoutId id="2147483695" r:id="rId36"/>
    <p:sldLayoutId id="2147483696" r:id="rId37"/>
  </p:sldLayoutIdLst>
  <p:txStyles>
    <p:titleStyle>
      <a:lvl1pPr algn="l" defTabSz="914400" rtl="0" eaLnBrk="1" latinLnBrk="0" hangingPunct="1">
        <a:lnSpc>
          <a:spcPct val="90000"/>
        </a:lnSpc>
        <a:spcBef>
          <a:spcPct val="0"/>
        </a:spcBef>
        <a:buNone/>
        <a:defRPr sz="3200" b="1" i="0" u="none" kern="1200" spc="0">
          <a:solidFill>
            <a:schemeClr val="accent1"/>
          </a:solidFill>
          <a:effectLst/>
          <a:uFill>
            <a:solidFill>
              <a:schemeClr val="accent1"/>
            </a:solidFill>
          </a:uFill>
          <a:latin typeface="+mj-lt"/>
          <a:ea typeface="+mj-ea"/>
          <a:cs typeface="+mj-cs"/>
        </a:defRPr>
      </a:lvl1pPr>
    </p:titleStyle>
    <p:bodyStyle>
      <a:lvl1pPr marL="228600" indent="0" algn="l" defTabSz="914400" rtl="0" eaLnBrk="1" latinLnBrk="0" hangingPunct="1">
        <a:lnSpc>
          <a:spcPct val="130000"/>
        </a:lnSpc>
        <a:spcBef>
          <a:spcPts val="1000"/>
        </a:spcBef>
        <a:buFont typeface="Arial" panose="020B0604020202020204" pitchFamily="34" charset="0"/>
        <a:buChar char="•"/>
        <a:defRPr sz="2400" kern="1200" spc="0">
          <a:solidFill>
            <a:schemeClr val="tx1">
              <a:lumMod val="50000"/>
              <a:lumOff val="50000"/>
            </a:schemeClr>
          </a:solidFill>
          <a:latin typeface="+mn-lt"/>
          <a:ea typeface="+mn-ea"/>
          <a:cs typeface="+mn-cs"/>
        </a:defRPr>
      </a:lvl1pPr>
      <a:lvl2pPr marL="685800" indent="0" algn="l" defTabSz="914400" rtl="0" eaLnBrk="1" latinLnBrk="0" hangingPunct="1">
        <a:lnSpc>
          <a:spcPct val="130000"/>
        </a:lnSpc>
        <a:spcBef>
          <a:spcPts val="500"/>
        </a:spcBef>
        <a:buFont typeface="Arial" panose="020B0604020202020204" pitchFamily="34" charset="0"/>
        <a:buChar char="•"/>
        <a:defRPr sz="2000" kern="1200" spc="0">
          <a:solidFill>
            <a:schemeClr val="tx1">
              <a:lumMod val="50000"/>
              <a:lumOff val="50000"/>
            </a:schemeClr>
          </a:solidFill>
          <a:latin typeface="+mn-lt"/>
          <a:ea typeface="+mn-ea"/>
          <a:cs typeface="+mn-cs"/>
        </a:defRPr>
      </a:lvl2pPr>
      <a:lvl3pPr marL="1143000" indent="0" algn="l" defTabSz="914400" rtl="0" eaLnBrk="1" latinLnBrk="0" hangingPunct="1">
        <a:lnSpc>
          <a:spcPct val="130000"/>
        </a:lnSpc>
        <a:spcBef>
          <a:spcPts val="500"/>
        </a:spcBef>
        <a:buFont typeface="Arial" panose="020B0604020202020204" pitchFamily="34" charset="0"/>
        <a:buChar char="•"/>
        <a:defRPr sz="1800" kern="1200" spc="0">
          <a:solidFill>
            <a:schemeClr val="tx1">
              <a:lumMod val="50000"/>
              <a:lumOff val="50000"/>
            </a:schemeClr>
          </a:solidFill>
          <a:latin typeface="+mn-lt"/>
          <a:ea typeface="+mn-ea"/>
          <a:cs typeface="+mn-cs"/>
        </a:defRPr>
      </a:lvl3pPr>
      <a:lvl4pPr marL="1600200" indent="0" algn="l" defTabSz="914400" rtl="0" eaLnBrk="1" latinLnBrk="0" hangingPunct="1">
        <a:lnSpc>
          <a:spcPct val="130000"/>
        </a:lnSpc>
        <a:spcBef>
          <a:spcPts val="500"/>
        </a:spcBef>
        <a:buFont typeface="Arial" panose="020B0604020202020204" pitchFamily="34" charset="0"/>
        <a:buChar char="•"/>
        <a:defRPr sz="1800" kern="1200" spc="0">
          <a:solidFill>
            <a:schemeClr val="tx1">
              <a:lumMod val="50000"/>
              <a:lumOff val="50000"/>
            </a:schemeClr>
          </a:solidFill>
          <a:latin typeface="+mn-lt"/>
          <a:ea typeface="+mn-ea"/>
          <a:cs typeface="+mn-cs"/>
        </a:defRPr>
      </a:lvl4pPr>
      <a:lvl5pPr marL="2057400" indent="0" algn="l" defTabSz="914400" rtl="0" eaLnBrk="1" latinLnBrk="0" hangingPunct="1">
        <a:lnSpc>
          <a:spcPct val="130000"/>
        </a:lnSpc>
        <a:spcBef>
          <a:spcPts val="500"/>
        </a:spcBef>
        <a:buFont typeface="Arial" panose="020B0604020202020204" pitchFamily="34" charset="0"/>
        <a:buChar char="•"/>
        <a:defRPr sz="1800" kern="1200" spc="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45.xml"/><Relationship Id="rId3" Type="http://schemas.openxmlformats.org/officeDocument/2006/relationships/tags" Target="../tags/tag354.xml"/><Relationship Id="rId2" Type="http://schemas.openxmlformats.org/officeDocument/2006/relationships/tags" Target="../tags/tag353.xml"/><Relationship Id="rId1" Type="http://schemas.openxmlformats.org/officeDocument/2006/relationships/tags" Target="../tags/tag352.xml"/></Relationships>
</file>

<file path=ppt/slides/_rels/slide10.xml.rels><?xml version="1.0" encoding="UTF-8" standalone="yes"?>
<Relationships xmlns="http://schemas.openxmlformats.org/package/2006/relationships"><Relationship Id="rId9" Type="http://schemas.openxmlformats.org/officeDocument/2006/relationships/image" Target="../media/image13.jpeg"/><Relationship Id="rId8" Type="http://schemas.openxmlformats.org/officeDocument/2006/relationships/tags" Target="../tags/tag425.xml"/><Relationship Id="rId7" Type="http://schemas.openxmlformats.org/officeDocument/2006/relationships/tags" Target="../tags/tag424.xml"/><Relationship Id="rId6" Type="http://schemas.openxmlformats.org/officeDocument/2006/relationships/tags" Target="../tags/tag423.xml"/><Relationship Id="rId5" Type="http://schemas.openxmlformats.org/officeDocument/2006/relationships/tags" Target="../tags/tag422.xml"/><Relationship Id="rId4" Type="http://schemas.openxmlformats.org/officeDocument/2006/relationships/image" Target="../media/image12.jpeg"/><Relationship Id="rId3" Type="http://schemas.openxmlformats.org/officeDocument/2006/relationships/tags" Target="../tags/tag421.xml"/><Relationship Id="rId2" Type="http://schemas.openxmlformats.org/officeDocument/2006/relationships/tags" Target="../tags/tag420.xml"/><Relationship Id="rId13" Type="http://schemas.openxmlformats.org/officeDocument/2006/relationships/slideLayout" Target="../slideLayouts/slideLayout28.xml"/><Relationship Id="rId12" Type="http://schemas.openxmlformats.org/officeDocument/2006/relationships/tags" Target="../tags/tag428.xml"/><Relationship Id="rId11" Type="http://schemas.openxmlformats.org/officeDocument/2006/relationships/tags" Target="../tags/tag427.xml"/><Relationship Id="rId10" Type="http://schemas.openxmlformats.org/officeDocument/2006/relationships/tags" Target="../tags/tag426.xml"/><Relationship Id="rId1" Type="http://schemas.openxmlformats.org/officeDocument/2006/relationships/tags" Target="../tags/tag419.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26.xml"/><Relationship Id="rId7" Type="http://schemas.openxmlformats.org/officeDocument/2006/relationships/tags" Target="../tags/tag434.xml"/><Relationship Id="rId6" Type="http://schemas.openxmlformats.org/officeDocument/2006/relationships/tags" Target="../tags/tag433.xml"/><Relationship Id="rId5" Type="http://schemas.openxmlformats.org/officeDocument/2006/relationships/tags" Target="../tags/tag432.xml"/><Relationship Id="rId4" Type="http://schemas.openxmlformats.org/officeDocument/2006/relationships/tags" Target="../tags/tag431.xml"/><Relationship Id="rId3" Type="http://schemas.openxmlformats.org/officeDocument/2006/relationships/image" Target="../media/image14.jpeg"/><Relationship Id="rId2" Type="http://schemas.openxmlformats.org/officeDocument/2006/relationships/tags" Target="../tags/tag430.xml"/><Relationship Id="rId1" Type="http://schemas.openxmlformats.org/officeDocument/2006/relationships/tags" Target="../tags/tag42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tags" Target="../tags/tag436.xml"/><Relationship Id="rId1" Type="http://schemas.openxmlformats.org/officeDocument/2006/relationships/tags" Target="../tags/tag435.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35.xml"/><Relationship Id="rId3" Type="http://schemas.openxmlformats.org/officeDocument/2006/relationships/tags" Target="../tags/tag439.xml"/><Relationship Id="rId2" Type="http://schemas.openxmlformats.org/officeDocument/2006/relationships/tags" Target="../tags/tag438.xml"/><Relationship Id="rId1" Type="http://schemas.openxmlformats.org/officeDocument/2006/relationships/tags" Target="../tags/tag437.xml"/></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24.xml"/><Relationship Id="rId8" Type="http://schemas.openxmlformats.org/officeDocument/2006/relationships/tags" Target="../tags/tag446.xml"/><Relationship Id="rId7" Type="http://schemas.openxmlformats.org/officeDocument/2006/relationships/tags" Target="../tags/tag445.xml"/><Relationship Id="rId6" Type="http://schemas.openxmlformats.org/officeDocument/2006/relationships/tags" Target="../tags/tag444.xml"/><Relationship Id="rId5" Type="http://schemas.openxmlformats.org/officeDocument/2006/relationships/tags" Target="../tags/tag443.xml"/><Relationship Id="rId4" Type="http://schemas.openxmlformats.org/officeDocument/2006/relationships/tags" Target="../tags/tag442.xml"/><Relationship Id="rId3" Type="http://schemas.openxmlformats.org/officeDocument/2006/relationships/image" Target="../media/image15.jpeg"/><Relationship Id="rId2" Type="http://schemas.openxmlformats.org/officeDocument/2006/relationships/tags" Target="../tags/tag441.xml"/><Relationship Id="rId1" Type="http://schemas.openxmlformats.org/officeDocument/2006/relationships/tags" Target="../tags/tag440.xml"/></Relationships>
</file>

<file path=ppt/slides/_rels/slide15.xml.rels><?xml version="1.0" encoding="UTF-8" standalone="yes"?>
<Relationships xmlns="http://schemas.openxmlformats.org/package/2006/relationships"><Relationship Id="rId7" Type="http://schemas.openxmlformats.org/officeDocument/2006/relationships/slideLayout" Target="../slideLayouts/slideLayout23.xml"/><Relationship Id="rId6" Type="http://schemas.openxmlformats.org/officeDocument/2006/relationships/tags" Target="../tags/tag452.xml"/><Relationship Id="rId5" Type="http://schemas.openxmlformats.org/officeDocument/2006/relationships/tags" Target="../tags/tag451.xml"/><Relationship Id="rId4" Type="http://schemas.openxmlformats.org/officeDocument/2006/relationships/tags" Target="../tags/tag450.xml"/><Relationship Id="rId3" Type="http://schemas.openxmlformats.org/officeDocument/2006/relationships/tags" Target="../tags/tag449.xml"/><Relationship Id="rId2" Type="http://schemas.openxmlformats.org/officeDocument/2006/relationships/tags" Target="../tags/tag448.xml"/><Relationship Id="rId1" Type="http://schemas.openxmlformats.org/officeDocument/2006/relationships/tags" Target="../tags/tag447.xml"/></Relationships>
</file>

<file path=ppt/slides/_rels/slide16.xml.rels><?xml version="1.0" encoding="UTF-8" standalone="yes"?>
<Relationships xmlns="http://schemas.openxmlformats.org/package/2006/relationships"><Relationship Id="rId9" Type="http://schemas.openxmlformats.org/officeDocument/2006/relationships/image" Target="../media/image17.jpeg"/><Relationship Id="rId8" Type="http://schemas.openxmlformats.org/officeDocument/2006/relationships/tags" Target="../tags/tag459.xml"/><Relationship Id="rId7" Type="http://schemas.openxmlformats.org/officeDocument/2006/relationships/tags" Target="../tags/tag458.xml"/><Relationship Id="rId6" Type="http://schemas.openxmlformats.org/officeDocument/2006/relationships/tags" Target="../tags/tag457.xml"/><Relationship Id="rId5" Type="http://schemas.openxmlformats.org/officeDocument/2006/relationships/tags" Target="../tags/tag456.xml"/><Relationship Id="rId4" Type="http://schemas.openxmlformats.org/officeDocument/2006/relationships/image" Target="../media/image16.jpeg"/><Relationship Id="rId3" Type="http://schemas.openxmlformats.org/officeDocument/2006/relationships/tags" Target="../tags/tag455.xml"/><Relationship Id="rId2" Type="http://schemas.openxmlformats.org/officeDocument/2006/relationships/tags" Target="../tags/tag454.xml"/><Relationship Id="rId13" Type="http://schemas.openxmlformats.org/officeDocument/2006/relationships/slideLayout" Target="../slideLayouts/slideLayout22.xml"/><Relationship Id="rId12" Type="http://schemas.openxmlformats.org/officeDocument/2006/relationships/tags" Target="../tags/tag462.xml"/><Relationship Id="rId11" Type="http://schemas.openxmlformats.org/officeDocument/2006/relationships/tags" Target="../tags/tag461.xml"/><Relationship Id="rId10" Type="http://schemas.openxmlformats.org/officeDocument/2006/relationships/tags" Target="../tags/tag460.xml"/><Relationship Id="rId1" Type="http://schemas.openxmlformats.org/officeDocument/2006/relationships/tags" Target="../tags/tag453.xml"/></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21.xml"/><Relationship Id="rId4" Type="http://schemas.openxmlformats.org/officeDocument/2006/relationships/tags" Target="../tags/tag466.xml"/><Relationship Id="rId3" Type="http://schemas.openxmlformats.org/officeDocument/2006/relationships/tags" Target="../tags/tag465.xml"/><Relationship Id="rId2" Type="http://schemas.openxmlformats.org/officeDocument/2006/relationships/tags" Target="../tags/tag464.xml"/><Relationship Id="rId1" Type="http://schemas.openxmlformats.org/officeDocument/2006/relationships/tags" Target="../tags/tag463.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35.xml"/><Relationship Id="rId3" Type="http://schemas.openxmlformats.org/officeDocument/2006/relationships/tags" Target="../tags/tag469.xml"/><Relationship Id="rId2" Type="http://schemas.openxmlformats.org/officeDocument/2006/relationships/tags" Target="../tags/tag468.xml"/><Relationship Id="rId1" Type="http://schemas.openxmlformats.org/officeDocument/2006/relationships/tags" Target="../tags/tag467.xml"/></Relationships>
</file>

<file path=ppt/slides/_rels/slide19.xml.rels><?xml version="1.0" encoding="UTF-8" standalone="yes"?>
<Relationships xmlns="http://schemas.openxmlformats.org/package/2006/relationships"><Relationship Id="rId9" Type="http://schemas.openxmlformats.org/officeDocument/2006/relationships/slideLayout" Target="../slideLayouts/slideLayout18.xml"/><Relationship Id="rId8" Type="http://schemas.openxmlformats.org/officeDocument/2006/relationships/tags" Target="../tags/tag476.xml"/><Relationship Id="rId7" Type="http://schemas.openxmlformats.org/officeDocument/2006/relationships/tags" Target="../tags/tag475.xml"/><Relationship Id="rId6" Type="http://schemas.openxmlformats.org/officeDocument/2006/relationships/tags" Target="../tags/tag474.xml"/><Relationship Id="rId5" Type="http://schemas.openxmlformats.org/officeDocument/2006/relationships/tags" Target="../tags/tag473.xml"/><Relationship Id="rId4" Type="http://schemas.openxmlformats.org/officeDocument/2006/relationships/tags" Target="../tags/tag472.xml"/><Relationship Id="rId3" Type="http://schemas.openxmlformats.org/officeDocument/2006/relationships/image" Target="../media/image18.jpeg"/><Relationship Id="rId2" Type="http://schemas.openxmlformats.org/officeDocument/2006/relationships/tags" Target="../tags/tag471.xml"/><Relationship Id="rId1" Type="http://schemas.openxmlformats.org/officeDocument/2006/relationships/tags" Target="../tags/tag470.xml"/></Relationships>
</file>

<file path=ppt/slides/_rels/slide2.xml.rels><?xml version="1.0" encoding="UTF-8" standalone="yes"?>
<Relationships xmlns="http://schemas.openxmlformats.org/package/2006/relationships"><Relationship Id="rId9" Type="http://schemas.openxmlformats.org/officeDocument/2006/relationships/tags" Target="../tags/tag363.xml"/><Relationship Id="rId8" Type="http://schemas.openxmlformats.org/officeDocument/2006/relationships/tags" Target="../tags/tag362.xml"/><Relationship Id="rId7" Type="http://schemas.openxmlformats.org/officeDocument/2006/relationships/tags" Target="../tags/tag361.xml"/><Relationship Id="rId6" Type="http://schemas.openxmlformats.org/officeDocument/2006/relationships/tags" Target="../tags/tag360.xml"/><Relationship Id="rId5" Type="http://schemas.openxmlformats.org/officeDocument/2006/relationships/tags" Target="../tags/tag359.xml"/><Relationship Id="rId4" Type="http://schemas.openxmlformats.org/officeDocument/2006/relationships/tags" Target="../tags/tag358.xml"/><Relationship Id="rId3" Type="http://schemas.openxmlformats.org/officeDocument/2006/relationships/tags" Target="../tags/tag357.xml"/><Relationship Id="rId21" Type="http://schemas.openxmlformats.org/officeDocument/2006/relationships/slideLayout" Target="../slideLayouts/slideLayout36.xml"/><Relationship Id="rId20" Type="http://schemas.openxmlformats.org/officeDocument/2006/relationships/tags" Target="../tags/tag374.xml"/><Relationship Id="rId2" Type="http://schemas.openxmlformats.org/officeDocument/2006/relationships/tags" Target="../tags/tag356.xml"/><Relationship Id="rId19" Type="http://schemas.openxmlformats.org/officeDocument/2006/relationships/tags" Target="../tags/tag373.xml"/><Relationship Id="rId18" Type="http://schemas.openxmlformats.org/officeDocument/2006/relationships/tags" Target="../tags/tag372.xml"/><Relationship Id="rId17" Type="http://schemas.openxmlformats.org/officeDocument/2006/relationships/tags" Target="../tags/tag371.xml"/><Relationship Id="rId16" Type="http://schemas.openxmlformats.org/officeDocument/2006/relationships/tags" Target="../tags/tag370.xml"/><Relationship Id="rId15" Type="http://schemas.openxmlformats.org/officeDocument/2006/relationships/tags" Target="../tags/tag369.xml"/><Relationship Id="rId14" Type="http://schemas.openxmlformats.org/officeDocument/2006/relationships/tags" Target="../tags/tag368.xml"/><Relationship Id="rId13" Type="http://schemas.openxmlformats.org/officeDocument/2006/relationships/tags" Target="../tags/tag367.xml"/><Relationship Id="rId12" Type="http://schemas.openxmlformats.org/officeDocument/2006/relationships/tags" Target="../tags/tag366.xml"/><Relationship Id="rId11" Type="http://schemas.openxmlformats.org/officeDocument/2006/relationships/tags" Target="../tags/tag365.xml"/><Relationship Id="rId10" Type="http://schemas.openxmlformats.org/officeDocument/2006/relationships/tags" Target="../tags/tag364.xml"/><Relationship Id="rId1" Type="http://schemas.openxmlformats.org/officeDocument/2006/relationships/tags" Target="../tags/tag355.xml"/></Relationships>
</file>

<file path=ppt/slides/_rels/slide20.xml.rels><?xml version="1.0" encoding="UTF-8" standalone="yes"?>
<Relationships xmlns="http://schemas.openxmlformats.org/package/2006/relationships"><Relationship Id="rId9" Type="http://schemas.openxmlformats.org/officeDocument/2006/relationships/image" Target="../media/image20.jpeg"/><Relationship Id="rId8" Type="http://schemas.openxmlformats.org/officeDocument/2006/relationships/tags" Target="../tags/tag483.xml"/><Relationship Id="rId7" Type="http://schemas.openxmlformats.org/officeDocument/2006/relationships/tags" Target="../tags/tag482.xml"/><Relationship Id="rId6" Type="http://schemas.openxmlformats.org/officeDocument/2006/relationships/tags" Target="../tags/tag481.xml"/><Relationship Id="rId5" Type="http://schemas.openxmlformats.org/officeDocument/2006/relationships/tags" Target="../tags/tag480.xml"/><Relationship Id="rId4" Type="http://schemas.openxmlformats.org/officeDocument/2006/relationships/image" Target="../media/image19.jpeg"/><Relationship Id="rId3" Type="http://schemas.openxmlformats.org/officeDocument/2006/relationships/tags" Target="../tags/tag479.xml"/><Relationship Id="rId2" Type="http://schemas.openxmlformats.org/officeDocument/2006/relationships/tags" Target="../tags/tag478.xml"/><Relationship Id="rId13" Type="http://schemas.openxmlformats.org/officeDocument/2006/relationships/slideLayout" Target="../slideLayouts/slideLayout17.xml"/><Relationship Id="rId12" Type="http://schemas.openxmlformats.org/officeDocument/2006/relationships/tags" Target="../tags/tag486.xml"/><Relationship Id="rId11" Type="http://schemas.openxmlformats.org/officeDocument/2006/relationships/tags" Target="../tags/tag485.xml"/><Relationship Id="rId10" Type="http://schemas.openxmlformats.org/officeDocument/2006/relationships/tags" Target="../tags/tag484.xml"/><Relationship Id="rId1" Type="http://schemas.openxmlformats.org/officeDocument/2006/relationships/tags" Target="../tags/tag477.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35.xml"/><Relationship Id="rId3" Type="http://schemas.openxmlformats.org/officeDocument/2006/relationships/tags" Target="../tags/tag489.xml"/><Relationship Id="rId2" Type="http://schemas.openxmlformats.org/officeDocument/2006/relationships/tags" Target="../tags/tag488.xml"/><Relationship Id="rId1" Type="http://schemas.openxmlformats.org/officeDocument/2006/relationships/tags" Target="../tags/tag487.xml"/></Relationships>
</file>

<file path=ppt/slides/_rels/slide22.xml.rels><?xml version="1.0" encoding="UTF-8" standalone="yes"?>
<Relationships xmlns="http://schemas.openxmlformats.org/package/2006/relationships"><Relationship Id="rId9" Type="http://schemas.openxmlformats.org/officeDocument/2006/relationships/tags" Target="../tags/tag497.xml"/><Relationship Id="rId8" Type="http://schemas.openxmlformats.org/officeDocument/2006/relationships/tags" Target="../tags/tag496.xml"/><Relationship Id="rId7" Type="http://schemas.openxmlformats.org/officeDocument/2006/relationships/tags" Target="../tags/tag495.xml"/><Relationship Id="rId6" Type="http://schemas.openxmlformats.org/officeDocument/2006/relationships/tags" Target="../tags/tag494.xml"/><Relationship Id="rId5" Type="http://schemas.openxmlformats.org/officeDocument/2006/relationships/tags" Target="../tags/tag493.xml"/><Relationship Id="rId4" Type="http://schemas.openxmlformats.org/officeDocument/2006/relationships/tags" Target="../tags/tag492.xml"/><Relationship Id="rId3" Type="http://schemas.openxmlformats.org/officeDocument/2006/relationships/image" Target="../media/image21.jpeg"/><Relationship Id="rId2" Type="http://schemas.openxmlformats.org/officeDocument/2006/relationships/tags" Target="../tags/tag491.xml"/><Relationship Id="rId11" Type="http://schemas.openxmlformats.org/officeDocument/2006/relationships/slideLayout" Target="../slideLayouts/slideLayout16.xml"/><Relationship Id="rId10" Type="http://schemas.openxmlformats.org/officeDocument/2006/relationships/tags" Target="../tags/tag498.xml"/><Relationship Id="rId1" Type="http://schemas.openxmlformats.org/officeDocument/2006/relationships/tags" Target="../tags/tag490.xml"/></Relationships>
</file>

<file path=ppt/slides/_rels/slide23.xml.rels><?xml version="1.0" encoding="UTF-8" standalone="yes"?>
<Relationships xmlns="http://schemas.openxmlformats.org/package/2006/relationships"><Relationship Id="rId9" Type="http://schemas.openxmlformats.org/officeDocument/2006/relationships/tags" Target="../tags/tag505.xml"/><Relationship Id="rId8" Type="http://schemas.openxmlformats.org/officeDocument/2006/relationships/tags" Target="../tags/tag504.xml"/><Relationship Id="rId7" Type="http://schemas.openxmlformats.org/officeDocument/2006/relationships/image" Target="../media/image23.jpeg"/><Relationship Id="rId6" Type="http://schemas.openxmlformats.org/officeDocument/2006/relationships/tags" Target="../tags/tag503.xml"/><Relationship Id="rId5" Type="http://schemas.openxmlformats.org/officeDocument/2006/relationships/tags" Target="../tags/tag502.xml"/><Relationship Id="rId4" Type="http://schemas.openxmlformats.org/officeDocument/2006/relationships/tags" Target="../tags/tag501.xml"/><Relationship Id="rId3" Type="http://schemas.openxmlformats.org/officeDocument/2006/relationships/image" Target="../media/image22.jpeg"/><Relationship Id="rId2" Type="http://schemas.openxmlformats.org/officeDocument/2006/relationships/tags" Target="../tags/tag500.xml"/><Relationship Id="rId11" Type="http://schemas.openxmlformats.org/officeDocument/2006/relationships/slideLayout" Target="../slideLayouts/slideLayout15.xml"/><Relationship Id="rId10" Type="http://schemas.openxmlformats.org/officeDocument/2006/relationships/tags" Target="../tags/tag506.xml"/><Relationship Id="rId1" Type="http://schemas.openxmlformats.org/officeDocument/2006/relationships/tags" Target="../tags/tag499.xml"/></Relationships>
</file>

<file path=ppt/slides/_rels/slide24.xml.rels><?xml version="1.0" encoding="UTF-8" standalone="yes"?>
<Relationships xmlns="http://schemas.openxmlformats.org/package/2006/relationships"><Relationship Id="rId9" Type="http://schemas.openxmlformats.org/officeDocument/2006/relationships/image" Target="../media/image25.jpeg"/><Relationship Id="rId8" Type="http://schemas.openxmlformats.org/officeDocument/2006/relationships/tags" Target="../tags/tag513.xml"/><Relationship Id="rId7" Type="http://schemas.openxmlformats.org/officeDocument/2006/relationships/tags" Target="../tags/tag512.xml"/><Relationship Id="rId6" Type="http://schemas.openxmlformats.org/officeDocument/2006/relationships/tags" Target="../tags/tag511.xml"/><Relationship Id="rId5" Type="http://schemas.openxmlformats.org/officeDocument/2006/relationships/tags" Target="../tags/tag510.xml"/><Relationship Id="rId4" Type="http://schemas.openxmlformats.org/officeDocument/2006/relationships/image" Target="../media/image24.jpeg"/><Relationship Id="rId3" Type="http://schemas.openxmlformats.org/officeDocument/2006/relationships/tags" Target="../tags/tag509.xml"/><Relationship Id="rId2" Type="http://schemas.openxmlformats.org/officeDocument/2006/relationships/tags" Target="../tags/tag508.xml"/><Relationship Id="rId13" Type="http://schemas.openxmlformats.org/officeDocument/2006/relationships/slideLayout" Target="../slideLayouts/slideLayout14.xml"/><Relationship Id="rId12" Type="http://schemas.openxmlformats.org/officeDocument/2006/relationships/tags" Target="../tags/tag516.xml"/><Relationship Id="rId11" Type="http://schemas.openxmlformats.org/officeDocument/2006/relationships/tags" Target="../tags/tag515.xml"/><Relationship Id="rId10" Type="http://schemas.openxmlformats.org/officeDocument/2006/relationships/tags" Target="../tags/tag514.xml"/><Relationship Id="rId1" Type="http://schemas.openxmlformats.org/officeDocument/2006/relationships/tags" Target="../tags/tag507.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11.xml"/><Relationship Id="rId3" Type="http://schemas.openxmlformats.org/officeDocument/2006/relationships/tags" Target="../tags/tag519.xml"/><Relationship Id="rId2" Type="http://schemas.openxmlformats.org/officeDocument/2006/relationships/tags" Target="../tags/tag518.xml"/><Relationship Id="rId1" Type="http://schemas.openxmlformats.org/officeDocument/2006/relationships/tags" Target="../tags/tag517.xml"/></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35.xml"/><Relationship Id="rId3" Type="http://schemas.openxmlformats.org/officeDocument/2006/relationships/tags" Target="../tags/tag377.xml"/><Relationship Id="rId2" Type="http://schemas.openxmlformats.org/officeDocument/2006/relationships/tags" Target="../tags/tag376.xml"/><Relationship Id="rId1" Type="http://schemas.openxmlformats.org/officeDocument/2006/relationships/tags" Target="../tags/tag375.xml"/></Relationships>
</file>

<file path=ppt/slides/_rels/slide4.xml.rels><?xml version="1.0" encoding="UTF-8" standalone="yes"?>
<Relationships xmlns="http://schemas.openxmlformats.org/package/2006/relationships"><Relationship Id="rId9" Type="http://schemas.openxmlformats.org/officeDocument/2006/relationships/slideLayout" Target="../slideLayouts/slideLayout34.xml"/><Relationship Id="rId8" Type="http://schemas.openxmlformats.org/officeDocument/2006/relationships/tags" Target="../tags/tag384.xml"/><Relationship Id="rId7" Type="http://schemas.openxmlformats.org/officeDocument/2006/relationships/tags" Target="../tags/tag383.xml"/><Relationship Id="rId6" Type="http://schemas.openxmlformats.org/officeDocument/2006/relationships/tags" Target="../tags/tag382.xml"/><Relationship Id="rId5" Type="http://schemas.openxmlformats.org/officeDocument/2006/relationships/tags" Target="../tags/tag381.xml"/><Relationship Id="rId4" Type="http://schemas.openxmlformats.org/officeDocument/2006/relationships/tags" Target="../tags/tag380.xml"/><Relationship Id="rId3" Type="http://schemas.openxmlformats.org/officeDocument/2006/relationships/image" Target="../media/image6.jpeg"/><Relationship Id="rId2" Type="http://schemas.openxmlformats.org/officeDocument/2006/relationships/tags" Target="../tags/tag379.xml"/><Relationship Id="rId1" Type="http://schemas.openxmlformats.org/officeDocument/2006/relationships/tags" Target="../tags/tag378.xml"/></Relationships>
</file>

<file path=ppt/slides/_rels/slide5.xml.rels><?xml version="1.0" encoding="UTF-8" standalone="yes"?>
<Relationships xmlns="http://schemas.openxmlformats.org/package/2006/relationships"><Relationship Id="rId9" Type="http://schemas.openxmlformats.org/officeDocument/2006/relationships/tags" Target="../tags/tag391.xml"/><Relationship Id="rId8" Type="http://schemas.openxmlformats.org/officeDocument/2006/relationships/tags" Target="../tags/tag390.xml"/><Relationship Id="rId7" Type="http://schemas.openxmlformats.org/officeDocument/2006/relationships/tags" Target="../tags/tag389.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tags" Target="../tags/tag388.xml"/><Relationship Id="rId3" Type="http://schemas.openxmlformats.org/officeDocument/2006/relationships/tags" Target="../tags/tag387.xml"/><Relationship Id="rId2" Type="http://schemas.openxmlformats.org/officeDocument/2006/relationships/tags" Target="../tags/tag386.xml"/><Relationship Id="rId17" Type="http://schemas.openxmlformats.org/officeDocument/2006/relationships/slideLayout" Target="../slideLayouts/slideLayout33.xml"/><Relationship Id="rId16" Type="http://schemas.openxmlformats.org/officeDocument/2006/relationships/tags" Target="../tags/tag396.xml"/><Relationship Id="rId15" Type="http://schemas.openxmlformats.org/officeDocument/2006/relationships/tags" Target="../tags/tag395.xml"/><Relationship Id="rId14" Type="http://schemas.openxmlformats.org/officeDocument/2006/relationships/tags" Target="../tags/tag394.xml"/><Relationship Id="rId13" Type="http://schemas.openxmlformats.org/officeDocument/2006/relationships/image" Target="../media/image10.svg"/><Relationship Id="rId12" Type="http://schemas.openxmlformats.org/officeDocument/2006/relationships/image" Target="../media/image9.png"/><Relationship Id="rId11" Type="http://schemas.openxmlformats.org/officeDocument/2006/relationships/tags" Target="../tags/tag393.xml"/><Relationship Id="rId10" Type="http://schemas.openxmlformats.org/officeDocument/2006/relationships/tags" Target="../tags/tag392.xml"/><Relationship Id="rId1" Type="http://schemas.openxmlformats.org/officeDocument/2006/relationships/tags" Target="../tags/tag385.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35.xml"/><Relationship Id="rId3" Type="http://schemas.openxmlformats.org/officeDocument/2006/relationships/tags" Target="../tags/tag399.xml"/><Relationship Id="rId2" Type="http://schemas.openxmlformats.org/officeDocument/2006/relationships/tags" Target="../tags/tag398.xml"/><Relationship Id="rId1" Type="http://schemas.openxmlformats.org/officeDocument/2006/relationships/tags" Target="../tags/tag397.xml"/></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29.xml"/><Relationship Id="rId5" Type="http://schemas.openxmlformats.org/officeDocument/2006/relationships/tags" Target="../tags/tag403.xml"/><Relationship Id="rId4" Type="http://schemas.openxmlformats.org/officeDocument/2006/relationships/tags" Target="../tags/tag402.xml"/><Relationship Id="rId3" Type="http://schemas.openxmlformats.org/officeDocument/2006/relationships/image" Target="../media/image11.jpeg"/><Relationship Id="rId2" Type="http://schemas.openxmlformats.org/officeDocument/2006/relationships/tags" Target="../tags/tag401.xml"/><Relationship Id="rId1" Type="http://schemas.openxmlformats.org/officeDocument/2006/relationships/tags" Target="../tags/tag400.xml"/></Relationships>
</file>

<file path=ppt/slides/_rels/slide8.xml.rels><?xml version="1.0" encoding="UTF-8" standalone="yes"?>
<Relationships xmlns="http://schemas.openxmlformats.org/package/2006/relationships"><Relationship Id="rId9" Type="http://schemas.openxmlformats.org/officeDocument/2006/relationships/tags" Target="../tags/tag411.xml"/><Relationship Id="rId8" Type="http://schemas.openxmlformats.org/officeDocument/2006/relationships/tags" Target="../tags/tag410.xml"/><Relationship Id="rId7" Type="http://schemas.openxmlformats.org/officeDocument/2006/relationships/tags" Target="../tags/tag409.xml"/><Relationship Id="rId6" Type="http://schemas.openxmlformats.org/officeDocument/2006/relationships/tags" Target="../tags/tag408.xml"/><Relationship Id="rId5" Type="http://schemas.openxmlformats.org/officeDocument/2006/relationships/tags" Target="../tags/tag407.xml"/><Relationship Id="rId4" Type="http://schemas.openxmlformats.org/officeDocument/2006/relationships/tags" Target="../tags/tag406.xml"/><Relationship Id="rId3" Type="http://schemas.openxmlformats.org/officeDocument/2006/relationships/image" Target="../media/image11.jpeg"/><Relationship Id="rId2" Type="http://schemas.openxmlformats.org/officeDocument/2006/relationships/tags" Target="../tags/tag405.xml"/><Relationship Id="rId14" Type="http://schemas.openxmlformats.org/officeDocument/2006/relationships/slideLayout" Target="../slideLayouts/slideLayout29.xml"/><Relationship Id="rId13" Type="http://schemas.openxmlformats.org/officeDocument/2006/relationships/tags" Target="../tags/tag415.xml"/><Relationship Id="rId12" Type="http://schemas.openxmlformats.org/officeDocument/2006/relationships/tags" Target="../tags/tag414.xml"/><Relationship Id="rId11" Type="http://schemas.openxmlformats.org/officeDocument/2006/relationships/tags" Target="../tags/tag413.xml"/><Relationship Id="rId10" Type="http://schemas.openxmlformats.org/officeDocument/2006/relationships/tags" Target="../tags/tag412.xml"/><Relationship Id="rId1" Type="http://schemas.openxmlformats.org/officeDocument/2006/relationships/tags" Target="../tags/tag404.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35.xml"/><Relationship Id="rId3" Type="http://schemas.openxmlformats.org/officeDocument/2006/relationships/tags" Target="../tags/tag418.xml"/><Relationship Id="rId2" Type="http://schemas.openxmlformats.org/officeDocument/2006/relationships/tags" Target="../tags/tag417.xml"/><Relationship Id="rId1" Type="http://schemas.openxmlformats.org/officeDocument/2006/relationships/tags" Target="../tags/tag4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1"/>
          <p:cNvSpPr>
            <a:spLocks noGrp="1"/>
          </p:cNvSpPr>
          <p:nvPr>
            <p:ph type="ctrTitle" idx="16385"/>
            <p:custDataLst>
              <p:tags r:id="rId1"/>
            </p:custDataLst>
          </p:nvPr>
        </p:nvSpPr>
        <p:spPr/>
        <p:txBody>
          <a:bodyPr/>
          <a:p>
            <a:r>
              <a:rPr lang="zh-CN" altLang="en-US"/>
              <a:t>Campus Mart App Business Plan</a:t>
            </a:r>
            <a:endParaRPr lang="zh-CN" altLang="en-US"/>
          </a:p>
        </p:txBody>
      </p:sp>
      <p:sp>
        <p:nvSpPr>
          <p:cNvPr id="4" name="署名占位符 10"/>
          <p:cNvSpPr>
            <a:spLocks noGrp="1"/>
          </p:cNvSpPr>
          <p:nvPr>
            <p:ph type="body" sz="quarter" idx="16387"/>
            <p:custDataLst>
              <p:tags r:id="rId2"/>
            </p:custDataLst>
          </p:nvPr>
        </p:nvSpPr>
        <p:spPr/>
        <p:txBody>
          <a:bodyPr>
            <a:normAutofit fontScale="80000"/>
          </a:bodyPr>
          <a:p>
            <a:r>
              <a:rPr lang="zh-CN" altLang="en-US"/>
              <a:t>魏子桁，</a:t>
            </a:r>
            <a:r>
              <a:rPr lang="zh-CN" altLang="en-US">
                <a:cs typeface="Arial" panose="020B0604020202020204" pitchFamily="34" charset="0"/>
              </a:rPr>
              <a:t>劳</a:t>
            </a:r>
            <a:r>
              <a:rPr lang="zh-CN" altLang="en-US">
                <a:cs typeface="Arial" panose="020B0604020202020204" pitchFamily="34" charset="0"/>
              </a:rPr>
              <a:t>思凯，王凯乐</a:t>
            </a:r>
            <a:endParaRPr lang="zh-CN" altLang="en-US"/>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p>
            <a:r>
              <a:rPr lang="zh-CN" altLang="en-US"/>
              <a:t>Simple and affordable trading methods</a:t>
            </a:r>
            <a:endParaRPr lang="zh-CN" altLang="en-US"/>
          </a:p>
        </p:txBody>
      </p:sp>
      <p:sp>
        <p:nvSpPr>
          <p:cNvPr id="3" name="装饰  9"/>
          <p:cNvSpPr>
            <a:spLocks noGrp="1"/>
          </p:cNvSpPr>
          <p:nvPr>
            <p:ph type="body" idx="16390"/>
            <p:custDataLst>
              <p:tags r:id="rId2"/>
            </p:custDataLst>
          </p:nvPr>
        </p:nvSpPr>
        <p:spPr/>
        <p:txBody>
          <a:bodyPr/>
          <a:p>
            <a:r>
              <a:rPr lang="zh-CN" altLang="en-US"/>
              <a:t> </a:t>
            </a:r>
            <a:endParaRPr lang="zh-CN" altLang="en-US"/>
          </a:p>
        </p:txBody>
      </p:sp>
      <p:pic>
        <p:nvPicPr>
          <p:cNvPr id="4" name="图片占位符 3" descr="4cf32d04-ad7b-11f0-8398-12dbc3af43b9"/>
          <p:cNvPicPr>
            <a:picLocks noChangeAspect="1"/>
          </p:cNvPicPr>
          <p:nvPr>
            <p:ph type="pic" idx="16391"/>
            <p:custDataLst>
              <p:tags r:id="rId3"/>
            </p:custDataLst>
          </p:nvPr>
        </p:nvPicPr>
        <p:blipFill>
          <a:blip r:embed="rId4"/>
          <a:srcRect t="48" b="48"/>
          <a:stretch>
            <a:fillRect/>
          </a:stretch>
        </p:blipFill>
        <p:spPr>
          <a:xfrm>
            <a:off x="609600" y="1524000"/>
            <a:ext cx="5588000" cy="2209800"/>
          </a:xfrm>
          <a:custGeom>
            <a:avLst/>
            <a:gdLst>
              <a:gd name="connisteX0" fmla="*/ 0 w 5588000"/>
              <a:gd name="connsiteY0" fmla="*/ 203200 h 2209800"/>
              <a:gd name="connisteX1" fmla="*/ 203200 w 5588000"/>
              <a:gd name="connsiteY1" fmla="*/ 0 h 2209800"/>
              <a:gd name="connisteX2" fmla="*/ 5588000 w 5588000"/>
              <a:gd name="connsiteY2" fmla="*/ 0 h 2209800"/>
              <a:gd name="connisteX3" fmla="*/ 5588000 w 5588000"/>
              <a:gd name="connsiteY3" fmla="*/ 2209800 h 2209800"/>
              <a:gd name="connisteX4" fmla="*/ 203200 w 5588000"/>
              <a:gd name="connsiteY4" fmla="*/ 2209800 h 2209800"/>
              <a:gd name="connisteX5" fmla="*/ 0 w 5588000"/>
              <a:gd name="connsiteY5" fmla="*/ 2006600 h 2209800"/>
              <a:gd name="connisteX6" fmla="*/ 0 w 5588000"/>
              <a:gd name="connsiteY6"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588000" h="2209800">
                <a:moveTo>
                  <a:pt x="0" y="203200"/>
                </a:moveTo>
                <a:cubicBezTo>
                  <a:pt x="0" y="90976"/>
                  <a:pt x="90976" y="0"/>
                  <a:pt x="203200" y="0"/>
                </a:cubicBezTo>
                <a:lnTo>
                  <a:pt x="5588000" y="0"/>
                </a:lnTo>
                <a:lnTo>
                  <a:pt x="5588000" y="2209800"/>
                </a:lnTo>
                <a:lnTo>
                  <a:pt x="203200" y="2209800"/>
                </a:lnTo>
                <a:cubicBezTo>
                  <a:pt x="90976" y="2209800"/>
                  <a:pt x="0" y="2118824"/>
                  <a:pt x="0" y="2006600"/>
                </a:cubicBezTo>
                <a:lnTo>
                  <a:pt x="0" y="203200"/>
                </a:lnTo>
                <a:close/>
              </a:path>
            </a:pathLst>
          </a:custGeom>
        </p:spPr>
      </p:pic>
      <p:sp>
        <p:nvSpPr>
          <p:cNvPr id="5" name="文本占位符 4"/>
          <p:cNvSpPr>
            <a:spLocks noGrp="1"/>
          </p:cNvSpPr>
          <p:nvPr>
            <p:ph type="body" idx="16386"/>
            <p:custDataLst>
              <p:tags r:id="rId5"/>
            </p:custDataLst>
          </p:nvPr>
        </p:nvSpPr>
        <p:spPr/>
        <p:txBody>
          <a:bodyPr/>
          <a:p>
            <a:r>
              <a:rPr lang="en-US" altLang="zh-CN"/>
              <a:t>Platform trading model</a:t>
            </a:r>
            <a:endParaRPr lang="en-US" altLang="zh-CN"/>
          </a:p>
          <a:p>
            <a:endParaRPr lang="en-US" altLang="zh-CN"/>
          </a:p>
        </p:txBody>
      </p:sp>
      <p:sp>
        <p:nvSpPr>
          <p:cNvPr id="6" name="文本占位符 5"/>
          <p:cNvSpPr>
            <a:spLocks noGrp="1"/>
          </p:cNvSpPr>
          <p:nvPr>
            <p:ph type="body" idx="16387"/>
            <p:custDataLst>
              <p:tags r:id="rId6"/>
            </p:custDataLst>
          </p:nvPr>
        </p:nvSpPr>
        <p:spPr/>
        <p:txBody>
          <a:bodyPr/>
          <a:p>
            <a:r>
              <a:rPr lang="en-US" altLang="zh-CN"/>
              <a:t>Platform model: Campus local idle trading, sellers receive 1% commission (1 yuan at least).</a:t>
            </a:r>
            <a:endParaRPr lang="en-US" altLang="zh-CN"/>
          </a:p>
          <a:p>
            <a:endParaRPr lang="en-US" altLang="zh-CN"/>
          </a:p>
        </p:txBody>
      </p:sp>
      <p:sp>
        <p:nvSpPr>
          <p:cNvPr id="7" name="装饰  5"/>
          <p:cNvSpPr>
            <a:spLocks noGrp="1"/>
          </p:cNvSpPr>
          <p:nvPr>
            <p:ph type="body" idx="16392"/>
            <p:custDataLst>
              <p:tags r:id="rId7"/>
            </p:custDataLst>
          </p:nvPr>
        </p:nvSpPr>
        <p:spPr/>
        <p:txBody>
          <a:bodyPr/>
          <a:p>
            <a:r>
              <a:rPr lang="zh-CN" altLang="en-US"/>
              <a:t> </a:t>
            </a:r>
            <a:endParaRPr lang="zh-CN" altLang="en-US"/>
          </a:p>
        </p:txBody>
      </p:sp>
      <p:pic>
        <p:nvPicPr>
          <p:cNvPr id="8" name="图片占位符 7" descr="4cf32e4a-ad7b-11f0-8398-12dbc3af43b9"/>
          <p:cNvPicPr>
            <a:picLocks noChangeAspect="1"/>
          </p:cNvPicPr>
          <p:nvPr>
            <p:ph type="pic" idx="16393"/>
            <p:custDataLst>
              <p:tags r:id="rId8"/>
            </p:custDataLst>
          </p:nvPr>
        </p:nvPicPr>
        <p:blipFill>
          <a:blip r:embed="rId9"/>
          <a:srcRect t="48" b="48"/>
          <a:stretch>
            <a:fillRect/>
          </a:stretch>
        </p:blipFill>
        <p:spPr>
          <a:xfrm>
            <a:off x="609600" y="4038600"/>
            <a:ext cx="5588000" cy="2209800"/>
          </a:xfrm>
          <a:custGeom>
            <a:avLst/>
            <a:gdLst>
              <a:gd name="connisteX0" fmla="*/ 0 w 5588000"/>
              <a:gd name="connsiteY0" fmla="*/ 203200 h 2209800"/>
              <a:gd name="connisteX1" fmla="*/ 203200 w 5588000"/>
              <a:gd name="connsiteY1" fmla="*/ 0 h 2209800"/>
              <a:gd name="connisteX2" fmla="*/ 5588000 w 5588000"/>
              <a:gd name="connsiteY2" fmla="*/ 0 h 2209800"/>
              <a:gd name="connisteX3" fmla="*/ 5588000 w 5588000"/>
              <a:gd name="connsiteY3" fmla="*/ 2209800 h 2209800"/>
              <a:gd name="connisteX4" fmla="*/ 203200 w 5588000"/>
              <a:gd name="connsiteY4" fmla="*/ 2209800 h 2209800"/>
              <a:gd name="connisteX5" fmla="*/ 0 w 5588000"/>
              <a:gd name="connsiteY5" fmla="*/ 2006600 h 2209800"/>
              <a:gd name="connisteX6" fmla="*/ 0 w 5588000"/>
              <a:gd name="connsiteY6" fmla="*/ 203200 h 2209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588000" h="2209800">
                <a:moveTo>
                  <a:pt x="0" y="203200"/>
                </a:moveTo>
                <a:cubicBezTo>
                  <a:pt x="0" y="90976"/>
                  <a:pt x="90976" y="0"/>
                  <a:pt x="203200" y="0"/>
                </a:cubicBezTo>
                <a:lnTo>
                  <a:pt x="5588000" y="0"/>
                </a:lnTo>
                <a:lnTo>
                  <a:pt x="5588000" y="2209800"/>
                </a:lnTo>
                <a:lnTo>
                  <a:pt x="203200" y="2209800"/>
                </a:lnTo>
                <a:cubicBezTo>
                  <a:pt x="90976" y="2209800"/>
                  <a:pt x="0" y="2118824"/>
                  <a:pt x="0" y="2006600"/>
                </a:cubicBezTo>
                <a:lnTo>
                  <a:pt x="0" y="203200"/>
                </a:lnTo>
                <a:close/>
              </a:path>
            </a:pathLst>
          </a:custGeom>
        </p:spPr>
      </p:pic>
      <p:sp>
        <p:nvSpPr>
          <p:cNvPr id="9" name="文本占位符 8"/>
          <p:cNvSpPr>
            <a:spLocks noGrp="1"/>
          </p:cNvSpPr>
          <p:nvPr>
            <p:ph type="body" idx="16388"/>
            <p:custDataLst>
              <p:tags r:id="rId10"/>
            </p:custDataLst>
          </p:nvPr>
        </p:nvSpPr>
        <p:spPr/>
        <p:txBody>
          <a:bodyPr/>
          <a:p>
            <a:r>
              <a:rPr lang="en-US" altLang="zh-CN"/>
              <a:t>Transaction cost analysis</a:t>
            </a:r>
            <a:endParaRPr lang="en-US" altLang="zh-CN"/>
          </a:p>
          <a:p>
            <a:endParaRPr lang="en-US" altLang="zh-CN"/>
          </a:p>
        </p:txBody>
      </p:sp>
      <p:sp>
        <p:nvSpPr>
          <p:cNvPr id="10" name="文本占位符 9"/>
          <p:cNvSpPr>
            <a:spLocks noGrp="1"/>
          </p:cNvSpPr>
          <p:nvPr>
            <p:ph type="body" idx="16389"/>
            <p:custDataLst>
              <p:tags r:id="rId11"/>
            </p:custDataLst>
          </p:nvPr>
        </p:nvSpPr>
        <p:spPr/>
        <p:txBody>
          <a:bodyPr/>
          <a:p>
            <a:r>
              <a:rPr lang="en-US" altLang="zh-CN"/>
              <a:t>No additional costs for buyers and sellers, providing an economical and convenient transaction model.</a:t>
            </a:r>
            <a:endParaRPr lang="en-US" altLang="zh-CN"/>
          </a:p>
          <a:p>
            <a:endParaRPr lang="en-US" altLang="zh-CN"/>
          </a:p>
        </p:txBody>
      </p:sp>
    </p:spTree>
    <p:custDataLst>
      <p:tags r:id="rId1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a:xfrm>
            <a:off x="609600" y="371475"/>
            <a:ext cx="10972800" cy="1081405"/>
          </a:xfrm>
        </p:spPr>
        <p:txBody>
          <a:bodyPr>
            <a:normAutofit fontScale="90000"/>
          </a:bodyPr>
          <a:p>
            <a:r>
              <a:rPr lang="zh-CN" altLang="en-US"/>
              <a:t>Users can switch easily between the </a:t>
            </a:r>
            <a:r>
              <a:rPr lang="en-US" altLang="zh-CN"/>
              <a:t>“</a:t>
            </a:r>
            <a:r>
              <a:rPr lang="zh-CN" altLang="en-US"/>
              <a:t>selling</a:t>
            </a:r>
            <a:r>
              <a:rPr lang="en-US" altLang="zh-CN"/>
              <a:t>”</a:t>
            </a:r>
            <a:r>
              <a:rPr lang="zh-CN" altLang="en-US"/>
              <a:t> and </a:t>
            </a:r>
            <a:r>
              <a:rPr lang="en-US" altLang="zh-CN"/>
              <a:t>“</a:t>
            </a:r>
            <a:r>
              <a:rPr lang="zh-CN" altLang="en-US"/>
              <a:t>giving away</a:t>
            </a:r>
            <a:r>
              <a:rPr lang="en-US" altLang="zh-CN"/>
              <a:t>” </a:t>
            </a:r>
            <a:r>
              <a:rPr lang="zh-CN" altLang="en-US"/>
              <a:t>modules</a:t>
            </a:r>
            <a:endParaRPr lang="zh-CN" altLang="en-US"/>
          </a:p>
        </p:txBody>
      </p:sp>
      <p:pic>
        <p:nvPicPr>
          <p:cNvPr id="3" name="内容占位符 2" descr="4a023c2b-ad7b-11f0-8dd7-2a13ae93f541"/>
          <p:cNvPicPr>
            <a:picLocks noChangeAspect="1"/>
          </p:cNvPicPr>
          <p:nvPr>
            <p:ph idx="16388"/>
            <p:custDataLst>
              <p:tags r:id="rId2"/>
            </p:custDataLst>
          </p:nvPr>
        </p:nvPicPr>
        <p:blipFill>
          <a:blip r:embed="rId3"/>
          <a:srcRect r="2151"/>
          <a:stretch>
            <a:fillRect/>
          </a:stretch>
        </p:blipFill>
        <p:spPr>
          <a:xfrm>
            <a:off x="609600" y="1524000"/>
            <a:ext cx="6934200" cy="4724400"/>
          </a:xfrm>
          <a:custGeom>
            <a:avLst/>
            <a:gdLst>
              <a:gd name="connisteX0" fmla="*/ 0 w 6934200"/>
              <a:gd name="connsiteY0" fmla="*/ 203200 h 4724400"/>
              <a:gd name="connisteX1" fmla="*/ 203200 w 6934200"/>
              <a:gd name="connsiteY1" fmla="*/ 0 h 4724400"/>
              <a:gd name="connisteX2" fmla="*/ 6934200 w 6934200"/>
              <a:gd name="connsiteY2" fmla="*/ 0 h 4724400"/>
              <a:gd name="connisteX3" fmla="*/ 6934200 w 6934200"/>
              <a:gd name="connsiteY3" fmla="*/ 4724400 h 4724400"/>
              <a:gd name="connisteX4" fmla="*/ 203200 w 6934200"/>
              <a:gd name="connsiteY4" fmla="*/ 4724400 h 4724400"/>
              <a:gd name="connisteX5" fmla="*/ 0 w 6934200"/>
              <a:gd name="connsiteY5" fmla="*/ 4521200 h 4724400"/>
              <a:gd name="connisteX6" fmla="*/ 0 w 6934200"/>
              <a:gd name="connsiteY6" fmla="*/ 203200 h 4724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6934200" h="4724400">
                <a:moveTo>
                  <a:pt x="0" y="203200"/>
                </a:moveTo>
                <a:cubicBezTo>
                  <a:pt x="0" y="90976"/>
                  <a:pt x="90976" y="0"/>
                  <a:pt x="203200" y="0"/>
                </a:cubicBezTo>
                <a:lnTo>
                  <a:pt x="6934200" y="0"/>
                </a:lnTo>
                <a:lnTo>
                  <a:pt x="6934200" y="4724400"/>
                </a:lnTo>
                <a:lnTo>
                  <a:pt x="203200" y="4724400"/>
                </a:lnTo>
                <a:cubicBezTo>
                  <a:pt x="90976" y="4724400"/>
                  <a:pt x="0" y="4633424"/>
                  <a:pt x="0" y="4521200"/>
                </a:cubicBezTo>
                <a:lnTo>
                  <a:pt x="0" y="203200"/>
                </a:lnTo>
                <a:close/>
              </a:path>
            </a:pathLst>
          </a:custGeom>
        </p:spPr>
      </p:pic>
      <p:sp>
        <p:nvSpPr>
          <p:cNvPr id="4" name="装饰  0"/>
          <p:cNvSpPr>
            <a:spLocks noGrp="1"/>
          </p:cNvSpPr>
          <p:nvPr>
            <p:ph type="body" idx="16389"/>
            <p:custDataLst>
              <p:tags r:id="rId4"/>
            </p:custDataLst>
          </p:nvPr>
        </p:nvSpPr>
        <p:spPr/>
        <p:txBody>
          <a:bodyPr/>
          <a:p>
            <a:r>
              <a:rPr lang="zh-CN" altLang="en-US"/>
              <a:t> </a:t>
            </a:r>
            <a:endParaRPr lang="zh-CN" altLang="en-US"/>
          </a:p>
        </p:txBody>
      </p:sp>
      <p:sp>
        <p:nvSpPr>
          <p:cNvPr id="5" name="文本占位符 4"/>
          <p:cNvSpPr>
            <a:spLocks noGrp="1"/>
          </p:cNvSpPr>
          <p:nvPr>
            <p:ph type="body" idx="16386"/>
            <p:custDataLst>
              <p:tags r:id="rId5"/>
            </p:custDataLst>
          </p:nvPr>
        </p:nvSpPr>
        <p:spPr>
          <a:xfrm>
            <a:off x="8001000" y="2224405"/>
            <a:ext cx="3124200" cy="725170"/>
          </a:xfrm>
        </p:spPr>
        <p:txBody>
          <a:bodyPr>
            <a:noAutofit/>
          </a:bodyPr>
          <a:p>
            <a:r>
              <a:rPr lang="en-US" altLang="zh-CN" sz="2300"/>
              <a:t>Meeting the probable needs of students</a:t>
            </a:r>
            <a:endParaRPr lang="en-US" altLang="zh-CN" sz="2300"/>
          </a:p>
          <a:p>
            <a:endParaRPr lang="en-US" altLang="zh-CN" sz="1300"/>
          </a:p>
        </p:txBody>
      </p:sp>
      <p:sp>
        <p:nvSpPr>
          <p:cNvPr id="6" name="文本占位符 5"/>
          <p:cNvSpPr>
            <a:spLocks noGrp="1"/>
          </p:cNvSpPr>
          <p:nvPr>
            <p:ph type="body" idx="16387"/>
            <p:custDataLst>
              <p:tags r:id="rId6"/>
            </p:custDataLst>
          </p:nvPr>
        </p:nvSpPr>
        <p:spPr>
          <a:xfrm>
            <a:off x="8001000" y="3435985"/>
            <a:ext cx="3124200" cy="1219200"/>
          </a:xfrm>
        </p:spPr>
        <p:txBody>
          <a:bodyPr/>
          <a:p>
            <a:r>
              <a:rPr lang="en-US" altLang="zh-CN"/>
              <a:t>Graduation season students could sell their unused to get money or give away clothes to help student in need.</a:t>
            </a:r>
            <a:endParaRPr lang="en-US" altLang="zh-CN"/>
          </a:p>
          <a:p>
            <a:endParaRPr lang="en-US" altLang="zh-CN"/>
          </a:p>
        </p:txBody>
      </p:sp>
    </p:spTree>
    <p:custDataLst>
      <p:tags r:id="rId7"/>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p>
            <a:r>
              <a:rPr lang="zh-CN" altLang="en-US"/>
              <a:t>A close-range and high-trust trading model</a:t>
            </a:r>
            <a:endParaRPr lang="zh-CN" altLang="en-US"/>
          </a:p>
        </p:txBody>
      </p:sp>
      <p:sp>
        <p:nvSpPr>
          <p:cNvPr id="14" name="文本占位符 13"/>
          <p:cNvSpPr/>
          <p:nvPr>
            <p:ph type="body" idx="16386"/>
          </p:nvPr>
        </p:nvSpPr>
        <p:spPr>
          <a:xfrm>
            <a:off x="1335405" y="1680845"/>
            <a:ext cx="9407525" cy="4265930"/>
          </a:xfrm>
        </p:spPr>
        <p:txBody>
          <a:bodyPr>
            <a:normAutofit fontScale="85000"/>
          </a:bodyPr>
          <a:p>
            <a:pPr algn="just"/>
            <a:r>
              <a:rPr lang="zh-CN" altLang="en-US"/>
              <a:t>Create a</a:t>
            </a:r>
            <a:r>
              <a:rPr lang="en-US" altLang="zh-CN"/>
              <a:t> </a:t>
            </a:r>
            <a:r>
              <a:rPr lang="zh-CN" altLang="en-US"/>
              <a:t>trading venue that is "Close range, high trust". It is different from the problems of "nationwide coverage, high logistics costs and </a:t>
            </a:r>
            <a:r>
              <a:rPr lang="en-US" altLang="zh-CN"/>
              <a:t>high risk</a:t>
            </a:r>
            <a:r>
              <a:rPr lang="zh-CN" altLang="en-US"/>
              <a:t>" of </a:t>
            </a:r>
            <a:r>
              <a:rPr lang="en-US" altLang="zh-CN"/>
              <a:t>most of the</a:t>
            </a:r>
            <a:r>
              <a:rPr lang="zh-CN" altLang="en-US"/>
              <a:t> platforms. The "Campus Market"</a:t>
            </a:r>
            <a:r>
              <a:rPr lang="en-US" altLang="zh-CN"/>
              <a:t> </a:t>
            </a:r>
            <a:r>
              <a:rPr lang="zh-CN" altLang="en-US"/>
              <a:t>targets the close-range </a:t>
            </a:r>
            <a:r>
              <a:rPr lang="en-US" altLang="zh-CN"/>
              <a:t>cases</a:t>
            </a:r>
            <a:r>
              <a:rPr lang="zh-CN" altLang="en-US"/>
              <a:t> </a:t>
            </a:r>
            <a:r>
              <a:rPr lang="en-US" altLang="zh-CN"/>
              <a:t>in</a:t>
            </a:r>
            <a:r>
              <a:rPr lang="zh-CN" altLang="en-US"/>
              <a:t> the campus</a:t>
            </a:r>
            <a:r>
              <a:rPr lang="en-US" altLang="zh-CN"/>
              <a:t>. R</a:t>
            </a:r>
            <a:r>
              <a:rPr lang="zh-CN" altLang="en-US"/>
              <a:t>educing the after-sales risks and the risks faced in transactions. </a:t>
            </a:r>
            <a:endParaRPr lang="zh-CN" altLang="en-US"/>
          </a:p>
          <a:p>
            <a:pPr algn="just"/>
            <a:endParaRPr lang="zh-CN" altLang="en-US"/>
          </a:p>
          <a:p>
            <a:pPr algn="just"/>
            <a:r>
              <a:rPr lang="zh-CN" altLang="en-US"/>
              <a:t>Students can hand in old books and electronic products without bearing the logistics costs or worrying about the after-sales risks of long-distance transactions. Meanwhile, the</a:t>
            </a:r>
            <a:r>
              <a:rPr lang="en-US" altLang="zh-CN"/>
              <a:t> </a:t>
            </a:r>
            <a:r>
              <a:rPr lang="zh-CN" altLang="en-US"/>
              <a:t>identity attribute of "campus sharing the same school" naturally reduces the cost of trust (</a:t>
            </a:r>
            <a:r>
              <a:rPr lang="en-US" altLang="zh-CN"/>
              <a:t>F</a:t>
            </a:r>
            <a:r>
              <a:rPr lang="zh-CN" altLang="en-US"/>
              <a:t>or instance, students can get to know each other through departments and grades). Make the idle circulation more efficient and reassuring.</a:t>
            </a:r>
            <a:endParaRPr lang="zh-CN" altLang="en-US"/>
          </a:p>
        </p:txBody>
      </p:sp>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idx="16385"/>
            <p:custDataLst>
              <p:tags r:id="rId1"/>
            </p:custDataLst>
          </p:nvPr>
        </p:nvSpPr>
        <p:spPr>
          <a:xfrm>
            <a:off x="1016000" y="3530600"/>
            <a:ext cx="6743065" cy="1524000"/>
          </a:xfrm>
        </p:spPr>
        <p:txBody>
          <a:bodyPr/>
          <a:p>
            <a:r>
              <a:t>Target a User Persona</a:t>
            </a:r>
          </a:p>
        </p:txBody>
      </p:sp>
      <p:sp>
        <p:nvSpPr>
          <p:cNvPr id="3" name="文本占位符 2"/>
          <p:cNvSpPr>
            <a:spLocks noGrp="1"/>
          </p:cNvSpPr>
          <p:nvPr>
            <p:ph type="body" idx="16386"/>
            <p:custDataLst>
              <p:tags r:id="rId2"/>
            </p:custDataLst>
          </p:nvPr>
        </p:nvSpPr>
        <p:spPr/>
        <p:txBody>
          <a:bodyPr/>
          <a:p>
            <a:r>
              <a:rPr lang="zh-CN" altLang="en-US"/>
              <a:t>04</a:t>
            </a:r>
            <a:endParaRPr lang="zh-CN" altLang="en-US"/>
          </a:p>
        </p:txBody>
      </p:sp>
    </p:spTree>
    <p:custDataLst>
      <p:tags r:id="rId3"/>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a:xfrm>
            <a:off x="609600" y="4052570"/>
            <a:ext cx="10972800" cy="609600"/>
          </a:xfrm>
        </p:spPr>
        <p:txBody>
          <a:bodyPr/>
          <a:p>
            <a:r>
              <a:rPr lang="zh-CN" altLang="en-US"/>
              <a:t>Graduation Season Cleaners </a:t>
            </a:r>
            <a:endParaRPr lang="zh-CN" altLang="en-US"/>
          </a:p>
        </p:txBody>
      </p:sp>
      <p:pic>
        <p:nvPicPr>
          <p:cNvPr id="3" name="内容占位符 2" descr="4c8a378c-ad7b-11f0-b8f6-1682978ab179"/>
          <p:cNvPicPr>
            <a:picLocks noChangeAspect="1"/>
          </p:cNvPicPr>
          <p:nvPr>
            <p:ph idx="16390"/>
            <p:custDataLst>
              <p:tags r:id="rId2"/>
            </p:custDataLst>
          </p:nvPr>
        </p:nvPicPr>
        <p:blipFill>
          <a:blip r:embed="rId3"/>
          <a:srcRect t="617" b="617"/>
          <a:stretch>
            <a:fillRect/>
          </a:stretch>
        </p:blipFill>
        <p:spPr>
          <a:xfrm>
            <a:off x="609600" y="609600"/>
            <a:ext cx="10972800" cy="3251200"/>
          </a:xfrm>
          <a:custGeom>
            <a:avLst/>
            <a:gdLst>
              <a:gd name="connisteX0" fmla="*/ 0 w 10972800"/>
              <a:gd name="connsiteY0" fmla="*/ 203200 h 3251200"/>
              <a:gd name="connisteX1" fmla="*/ 203200 w 10972800"/>
              <a:gd name="connsiteY1" fmla="*/ 0 h 3251200"/>
              <a:gd name="connisteX2" fmla="*/ 10769600 w 10972800"/>
              <a:gd name="connsiteY2" fmla="*/ 0 h 3251200"/>
              <a:gd name="connisteX3" fmla="*/ 10972800 w 10972800"/>
              <a:gd name="connsiteY3" fmla="*/ 203200 h 3251200"/>
              <a:gd name="connisteX4" fmla="*/ 10972800 w 10972800"/>
              <a:gd name="connsiteY4" fmla="*/ 3048000 h 3251200"/>
              <a:gd name="connisteX5" fmla="*/ 10769600 w 10972800"/>
              <a:gd name="connsiteY5" fmla="*/ 3251200 h 3251200"/>
              <a:gd name="connisteX6" fmla="*/ 203200 w 10972800"/>
              <a:gd name="connsiteY6" fmla="*/ 3251200 h 3251200"/>
              <a:gd name="connisteX7" fmla="*/ 0 w 10972800"/>
              <a:gd name="connsiteY7" fmla="*/ 3048000 h 3251200"/>
              <a:gd name="connisteX8" fmla="*/ 0 w 10972800"/>
              <a:gd name="connsiteY8" fmla="*/ 203200 h 3251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3251200">
                <a:moveTo>
                  <a:pt x="0" y="203200"/>
                </a:moveTo>
                <a:cubicBezTo>
                  <a:pt x="0" y="90976"/>
                  <a:pt x="90976" y="0"/>
                  <a:pt x="203200" y="0"/>
                </a:cubicBezTo>
                <a:lnTo>
                  <a:pt x="10769600" y="0"/>
                </a:lnTo>
                <a:cubicBezTo>
                  <a:pt x="10881824" y="0"/>
                  <a:pt x="10972800" y="90976"/>
                  <a:pt x="10972800" y="203200"/>
                </a:cubicBezTo>
                <a:lnTo>
                  <a:pt x="10972800" y="3048000"/>
                </a:lnTo>
                <a:cubicBezTo>
                  <a:pt x="10972800" y="3160224"/>
                  <a:pt x="10881824" y="3251200"/>
                  <a:pt x="10769600" y="3251200"/>
                </a:cubicBezTo>
                <a:lnTo>
                  <a:pt x="203200" y="3251200"/>
                </a:lnTo>
                <a:cubicBezTo>
                  <a:pt x="90976" y="3251200"/>
                  <a:pt x="0" y="3160224"/>
                  <a:pt x="0" y="3048000"/>
                </a:cubicBezTo>
                <a:lnTo>
                  <a:pt x="0" y="203200"/>
                </a:lnTo>
                <a:close/>
              </a:path>
            </a:pathLst>
          </a:custGeom>
        </p:spPr>
      </p:pic>
      <p:sp>
        <p:nvSpPr>
          <p:cNvPr id="4" name="文本占位符 3"/>
          <p:cNvSpPr>
            <a:spLocks noGrp="1"/>
          </p:cNvSpPr>
          <p:nvPr>
            <p:ph type="body" idx="16386"/>
            <p:custDataLst>
              <p:tags r:id="rId4"/>
            </p:custDataLst>
          </p:nvPr>
        </p:nvSpPr>
        <p:spPr>
          <a:xfrm>
            <a:off x="609600" y="4768850"/>
            <a:ext cx="4732655" cy="631190"/>
          </a:xfrm>
        </p:spPr>
        <p:txBody>
          <a:bodyPr>
            <a:noAutofit/>
          </a:bodyPr>
          <a:p>
            <a:r>
              <a:rPr lang="en-US" altLang="zh-CN" sz="2300"/>
              <a:t>Graduation Season Needs</a:t>
            </a:r>
            <a:endParaRPr lang="en-US" altLang="zh-CN" sz="2300"/>
          </a:p>
        </p:txBody>
      </p:sp>
      <p:sp>
        <p:nvSpPr>
          <p:cNvPr id="5" name="文本占位符 4"/>
          <p:cNvSpPr>
            <a:spLocks noGrp="1"/>
          </p:cNvSpPr>
          <p:nvPr>
            <p:ph type="body" idx="16387"/>
            <p:custDataLst>
              <p:tags r:id="rId5"/>
            </p:custDataLst>
          </p:nvPr>
        </p:nvSpPr>
        <p:spPr>
          <a:xfrm>
            <a:off x="609600" y="5577205"/>
            <a:ext cx="5181600" cy="1000760"/>
          </a:xfrm>
        </p:spPr>
        <p:txBody>
          <a:bodyPr>
            <a:normAutofit/>
          </a:bodyPr>
          <a:p>
            <a:r>
              <a:rPr lang="en-US" altLang="zh-CN"/>
              <a:t>Graduation season students need to clear out their  unused items and find a better way to deal with the large items.</a:t>
            </a:r>
            <a:endParaRPr lang="en-US" altLang="zh-CN"/>
          </a:p>
        </p:txBody>
      </p:sp>
      <p:sp>
        <p:nvSpPr>
          <p:cNvPr id="6" name="文本占位符 5"/>
          <p:cNvSpPr>
            <a:spLocks noGrp="1"/>
          </p:cNvSpPr>
          <p:nvPr>
            <p:ph type="body" idx="16388"/>
            <p:custDataLst>
              <p:tags r:id="rId6"/>
            </p:custDataLst>
          </p:nvPr>
        </p:nvSpPr>
        <p:spPr>
          <a:xfrm>
            <a:off x="6400800" y="4768850"/>
            <a:ext cx="5181600" cy="406400"/>
          </a:xfrm>
        </p:spPr>
        <p:txBody>
          <a:bodyPr/>
          <a:p>
            <a:r>
              <a:rPr lang="en-US" altLang="zh-CN"/>
              <a:t>Ways to earn money</a:t>
            </a:r>
            <a:endParaRPr lang="en-US" altLang="zh-CN"/>
          </a:p>
        </p:txBody>
      </p:sp>
      <p:sp>
        <p:nvSpPr>
          <p:cNvPr id="7" name="文本占位符 6"/>
          <p:cNvSpPr>
            <a:spLocks noGrp="1"/>
          </p:cNvSpPr>
          <p:nvPr>
            <p:ph type="body" idx="16389"/>
            <p:custDataLst>
              <p:tags r:id="rId7"/>
            </p:custDataLst>
          </p:nvPr>
        </p:nvSpPr>
        <p:spPr>
          <a:xfrm>
            <a:off x="6400800" y="5577205"/>
            <a:ext cx="5181600" cy="718185"/>
          </a:xfrm>
        </p:spPr>
        <p:txBody>
          <a:bodyPr>
            <a:normAutofit/>
          </a:bodyPr>
          <a:p>
            <a:r>
              <a:rPr lang="en-US" altLang="zh-CN"/>
              <a:t>Graduates want to sell their items quickly and earn extra money.</a:t>
            </a:r>
            <a:endParaRPr lang="en-US" altLang="zh-CN"/>
          </a:p>
        </p:txBody>
      </p:sp>
    </p:spTree>
    <p:custDataLst>
      <p:tags r:id="rId8"/>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p>
            <a:r>
              <a:rPr lang="en-US" altLang="zh-CN"/>
              <a:t>Different</a:t>
            </a:r>
            <a:r>
              <a:rPr lang="zh-CN" altLang="en-US"/>
              <a:t>  Buyers </a:t>
            </a:r>
            <a:endParaRPr lang="en-US" altLang="zh-CN"/>
          </a:p>
        </p:txBody>
      </p:sp>
      <p:sp>
        <p:nvSpPr>
          <p:cNvPr id="3" name="文本占位符 2"/>
          <p:cNvSpPr>
            <a:spLocks noGrp="1"/>
          </p:cNvSpPr>
          <p:nvPr>
            <p:ph type="body" idx="16386"/>
            <p:custDataLst>
              <p:tags r:id="rId2"/>
            </p:custDataLst>
          </p:nvPr>
        </p:nvSpPr>
        <p:spPr>
          <a:xfrm>
            <a:off x="609600" y="2736850"/>
            <a:ext cx="5181600" cy="764540"/>
          </a:xfrm>
        </p:spPr>
        <p:txBody>
          <a:bodyPr>
            <a:noAutofit/>
          </a:bodyPr>
          <a:p>
            <a:r>
              <a:rPr lang="en-US" altLang="zh-CN"/>
              <a:t>Student enrollment shopping needs</a:t>
            </a:r>
            <a:endParaRPr lang="en-US" altLang="zh-CN"/>
          </a:p>
        </p:txBody>
      </p:sp>
      <p:sp>
        <p:nvSpPr>
          <p:cNvPr id="4" name="文本占位符 3"/>
          <p:cNvSpPr>
            <a:spLocks noGrp="1"/>
          </p:cNvSpPr>
          <p:nvPr>
            <p:ph type="body" idx="16387"/>
            <p:custDataLst>
              <p:tags r:id="rId3"/>
            </p:custDataLst>
          </p:nvPr>
        </p:nvSpPr>
        <p:spPr>
          <a:xfrm>
            <a:off x="609600" y="3860800"/>
            <a:ext cx="5181600" cy="1210310"/>
          </a:xfrm>
        </p:spPr>
        <p:txBody>
          <a:bodyPr>
            <a:normAutofit/>
          </a:bodyPr>
          <a:p>
            <a:r>
              <a:rPr lang="en-US" altLang="zh-CN"/>
              <a:t>Students enroll in school and need to purchase textbooks and second-hand supplies with limited budgets and seasonal demand.</a:t>
            </a:r>
            <a:endParaRPr lang="en-US" altLang="zh-CN"/>
          </a:p>
        </p:txBody>
      </p:sp>
      <p:sp>
        <p:nvSpPr>
          <p:cNvPr id="5" name="文本占位符 4"/>
          <p:cNvSpPr>
            <a:spLocks noGrp="1"/>
          </p:cNvSpPr>
          <p:nvPr>
            <p:ph type="body" idx="16388"/>
            <p:custDataLst>
              <p:tags r:id="rId4"/>
            </p:custDataLst>
          </p:nvPr>
        </p:nvSpPr>
        <p:spPr>
          <a:xfrm>
            <a:off x="6400800" y="2736850"/>
            <a:ext cx="5181600" cy="971550"/>
          </a:xfrm>
        </p:spPr>
        <p:txBody>
          <a:bodyPr>
            <a:normAutofit/>
          </a:bodyPr>
          <a:p>
            <a:r>
              <a:rPr lang="en-US" altLang="zh-CN"/>
              <a:t>Emphasis on cost-effectiveness and environmental protection</a:t>
            </a:r>
            <a:endParaRPr lang="en-US" altLang="zh-CN"/>
          </a:p>
          <a:p>
            <a:endParaRPr lang="en-US" altLang="zh-CN"/>
          </a:p>
        </p:txBody>
      </p:sp>
      <p:sp>
        <p:nvSpPr>
          <p:cNvPr id="6" name="文本占位符 5"/>
          <p:cNvSpPr>
            <a:spLocks noGrp="1"/>
          </p:cNvSpPr>
          <p:nvPr>
            <p:ph type="body" idx="16389"/>
            <p:custDataLst>
              <p:tags r:id="rId5"/>
            </p:custDataLst>
          </p:nvPr>
        </p:nvSpPr>
        <p:spPr>
          <a:xfrm>
            <a:off x="6400800" y="3860800"/>
            <a:ext cx="5510530" cy="954405"/>
          </a:xfrm>
        </p:spPr>
        <p:txBody>
          <a:bodyPr/>
          <a:p>
            <a:r>
              <a:rPr lang="en-US" altLang="zh-CN"/>
              <a:t>Second-hand items are cost-effective ,environmentally friendly, and practicle so the elders may prefer it.</a:t>
            </a:r>
            <a:endParaRPr lang="en-US" altLang="zh-CN"/>
          </a:p>
        </p:txBody>
      </p:sp>
    </p:spTree>
    <p:custDataLst>
      <p:tags r:id="rId6"/>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normAutofit/>
          </a:bodyPr>
          <a:p>
            <a:r>
              <a:rPr lang="en-US" altLang="zh-CN"/>
              <a:t>Different Buyers</a:t>
            </a:r>
            <a:endParaRPr lang="en-US" altLang="zh-CN"/>
          </a:p>
        </p:txBody>
      </p:sp>
      <p:sp>
        <p:nvSpPr>
          <p:cNvPr id="3" name="装饰  9"/>
          <p:cNvSpPr>
            <a:spLocks noGrp="1"/>
          </p:cNvSpPr>
          <p:nvPr>
            <p:ph type="body" idx="16390"/>
            <p:custDataLst>
              <p:tags r:id="rId2"/>
            </p:custDataLst>
          </p:nvPr>
        </p:nvSpPr>
        <p:spPr/>
        <p:txBody>
          <a:bodyPr/>
          <a:p>
            <a:r>
              <a:rPr lang="zh-CN" altLang="en-US"/>
              <a:t> </a:t>
            </a:r>
            <a:endParaRPr lang="zh-CN" altLang="en-US"/>
          </a:p>
        </p:txBody>
      </p:sp>
      <p:pic>
        <p:nvPicPr>
          <p:cNvPr id="4" name="图片占位符 3" descr="4a1de2f8-ad7b-11f0-b8f6-1682978ab179"/>
          <p:cNvPicPr>
            <a:picLocks noChangeAspect="1"/>
          </p:cNvPicPr>
          <p:nvPr>
            <p:ph type="pic" idx="16391"/>
            <p:custDataLst>
              <p:tags r:id="rId3"/>
            </p:custDataLst>
          </p:nvPr>
        </p:nvPicPr>
        <p:blipFill>
          <a:blip r:embed="rId4"/>
          <a:srcRect l="7813" r="17188"/>
          <a:stretch>
            <a:fillRect/>
          </a:stretch>
        </p:blipFill>
        <p:spPr>
          <a:xfrm>
            <a:off x="914400" y="1866900"/>
            <a:ext cx="1524000" cy="1524000"/>
          </a:xfrm>
          <a:custGeom>
            <a:avLst/>
            <a:gdLst>
              <a:gd name="connisteX0" fmla="*/ 0 w 1524000"/>
              <a:gd name="connsiteY0" fmla="*/ 762000 h 1524000"/>
              <a:gd name="connisteX1" fmla="*/ 762000 w 1524000"/>
              <a:gd name="connsiteY1" fmla="*/ 0 h 1524000"/>
              <a:gd name="connisteX2" fmla="*/ 762000 w 1524000"/>
              <a:gd name="connsiteY2" fmla="*/ 0 h 1524000"/>
              <a:gd name="connisteX3" fmla="*/ 1524000 w 1524000"/>
              <a:gd name="connsiteY3" fmla="*/ 762000 h 1524000"/>
              <a:gd name="connisteX4" fmla="*/ 1524000 w 1524000"/>
              <a:gd name="connsiteY4" fmla="*/ 762000 h 1524000"/>
              <a:gd name="connisteX5" fmla="*/ 762000 w 1524000"/>
              <a:gd name="connsiteY5" fmla="*/ 1524000 h 1524000"/>
              <a:gd name="connisteX6" fmla="*/ 762000 w 1524000"/>
              <a:gd name="connsiteY6" fmla="*/ 1524000 h 1524000"/>
              <a:gd name="connisteX7" fmla="*/ 0 w 1524000"/>
              <a:gd name="connsiteY7" fmla="*/ 762000 h 1524000"/>
              <a:gd name="connisteX8" fmla="*/ 0 w 1524000"/>
              <a:gd name="connsiteY8" fmla="*/ 762000 h 1524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524000" h="1524000">
                <a:moveTo>
                  <a:pt x="0" y="762000"/>
                </a:moveTo>
                <a:cubicBezTo>
                  <a:pt x="0" y="341159"/>
                  <a:pt x="341159" y="0"/>
                  <a:pt x="762000" y="0"/>
                </a:cubicBezTo>
                <a:lnTo>
                  <a:pt x="762000" y="0"/>
                </a:lnTo>
                <a:cubicBezTo>
                  <a:pt x="1182841" y="0"/>
                  <a:pt x="1524000" y="341159"/>
                  <a:pt x="1524000" y="762000"/>
                </a:cubicBezTo>
                <a:lnTo>
                  <a:pt x="1524000" y="762000"/>
                </a:lnTo>
                <a:cubicBezTo>
                  <a:pt x="1524000" y="1182841"/>
                  <a:pt x="1182841" y="1524000"/>
                  <a:pt x="762000" y="1524000"/>
                </a:cubicBezTo>
                <a:lnTo>
                  <a:pt x="762000" y="1524000"/>
                </a:lnTo>
                <a:cubicBezTo>
                  <a:pt x="341159" y="1524000"/>
                  <a:pt x="0" y="1182841"/>
                  <a:pt x="0" y="762000"/>
                </a:cubicBezTo>
                <a:lnTo>
                  <a:pt x="0" y="762000"/>
                </a:lnTo>
                <a:close/>
              </a:path>
            </a:pathLst>
          </a:custGeom>
        </p:spPr>
      </p:pic>
      <p:sp>
        <p:nvSpPr>
          <p:cNvPr id="5" name="文本占位符 4"/>
          <p:cNvSpPr>
            <a:spLocks noGrp="1"/>
          </p:cNvSpPr>
          <p:nvPr>
            <p:ph type="body" idx="16386"/>
            <p:custDataLst>
              <p:tags r:id="rId5"/>
            </p:custDataLst>
          </p:nvPr>
        </p:nvSpPr>
        <p:spPr/>
        <p:txBody>
          <a:bodyPr/>
          <a:p>
            <a:r>
              <a:rPr lang="en-US" altLang="zh-CN"/>
              <a:t>Environmentally conscious students</a:t>
            </a:r>
            <a:endParaRPr lang="en-US" altLang="zh-CN"/>
          </a:p>
          <a:p>
            <a:endParaRPr lang="en-US" altLang="zh-CN"/>
          </a:p>
        </p:txBody>
      </p:sp>
      <p:sp>
        <p:nvSpPr>
          <p:cNvPr id="6" name="文本占位符 5"/>
          <p:cNvSpPr>
            <a:spLocks noGrp="1"/>
          </p:cNvSpPr>
          <p:nvPr>
            <p:ph type="body" idx="16387"/>
            <p:custDataLst>
              <p:tags r:id="rId6"/>
            </p:custDataLst>
          </p:nvPr>
        </p:nvSpPr>
        <p:spPr>
          <a:xfrm>
            <a:off x="2794000" y="2505710"/>
            <a:ext cx="8483600" cy="707390"/>
          </a:xfrm>
        </p:spPr>
        <p:txBody>
          <a:bodyPr/>
          <a:p>
            <a:r>
              <a:rPr lang="en-US" altLang="zh-CN"/>
              <a:t>Many students promote environmental protection by purchasing second-hand items through our app</a:t>
            </a:r>
            <a:endParaRPr lang="en-US" altLang="zh-CN"/>
          </a:p>
        </p:txBody>
      </p:sp>
      <p:sp>
        <p:nvSpPr>
          <p:cNvPr id="7" name="装饰  5"/>
          <p:cNvSpPr>
            <a:spLocks noGrp="1"/>
          </p:cNvSpPr>
          <p:nvPr>
            <p:ph type="body" idx="16392"/>
            <p:custDataLst>
              <p:tags r:id="rId7"/>
            </p:custDataLst>
          </p:nvPr>
        </p:nvSpPr>
        <p:spPr/>
        <p:txBody>
          <a:bodyPr/>
          <a:p>
            <a:r>
              <a:rPr lang="zh-CN" altLang="en-US"/>
              <a:t> </a:t>
            </a:r>
            <a:endParaRPr lang="zh-CN" altLang="en-US"/>
          </a:p>
        </p:txBody>
      </p:sp>
      <p:pic>
        <p:nvPicPr>
          <p:cNvPr id="8" name="图片占位符 7" descr="4a1de3da-ad7b-11f0-b8f6-1682978ab179"/>
          <p:cNvPicPr>
            <a:picLocks noChangeAspect="1"/>
          </p:cNvPicPr>
          <p:nvPr>
            <p:ph type="pic" idx="16393"/>
            <p:custDataLst>
              <p:tags r:id="rId8"/>
            </p:custDataLst>
          </p:nvPr>
        </p:nvPicPr>
        <p:blipFill>
          <a:blip r:embed="rId9"/>
          <a:srcRect l="18281" r="7031" b="417"/>
          <a:stretch>
            <a:fillRect/>
          </a:stretch>
        </p:blipFill>
        <p:spPr>
          <a:xfrm>
            <a:off x="914400" y="4381500"/>
            <a:ext cx="1524000" cy="1524000"/>
          </a:xfrm>
          <a:custGeom>
            <a:avLst/>
            <a:gdLst>
              <a:gd name="connisteX0" fmla="*/ 0 w 1524000"/>
              <a:gd name="connsiteY0" fmla="*/ 762000 h 1524000"/>
              <a:gd name="connisteX1" fmla="*/ 762000 w 1524000"/>
              <a:gd name="connsiteY1" fmla="*/ 0 h 1524000"/>
              <a:gd name="connisteX2" fmla="*/ 762000 w 1524000"/>
              <a:gd name="connsiteY2" fmla="*/ 0 h 1524000"/>
              <a:gd name="connisteX3" fmla="*/ 1524000 w 1524000"/>
              <a:gd name="connsiteY3" fmla="*/ 762000 h 1524000"/>
              <a:gd name="connisteX4" fmla="*/ 1524000 w 1524000"/>
              <a:gd name="connsiteY4" fmla="*/ 762000 h 1524000"/>
              <a:gd name="connisteX5" fmla="*/ 762000 w 1524000"/>
              <a:gd name="connsiteY5" fmla="*/ 1524000 h 1524000"/>
              <a:gd name="connisteX6" fmla="*/ 762000 w 1524000"/>
              <a:gd name="connsiteY6" fmla="*/ 1524000 h 1524000"/>
              <a:gd name="connisteX7" fmla="*/ 0 w 1524000"/>
              <a:gd name="connsiteY7" fmla="*/ 762000 h 1524000"/>
              <a:gd name="connisteX8" fmla="*/ 0 w 1524000"/>
              <a:gd name="connsiteY8" fmla="*/ 762000 h 1524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524000" h="1524000">
                <a:moveTo>
                  <a:pt x="0" y="762000"/>
                </a:moveTo>
                <a:cubicBezTo>
                  <a:pt x="0" y="341159"/>
                  <a:pt x="341159" y="0"/>
                  <a:pt x="762000" y="0"/>
                </a:cubicBezTo>
                <a:lnTo>
                  <a:pt x="762000" y="0"/>
                </a:lnTo>
                <a:cubicBezTo>
                  <a:pt x="1182841" y="0"/>
                  <a:pt x="1524000" y="341159"/>
                  <a:pt x="1524000" y="762000"/>
                </a:cubicBezTo>
                <a:lnTo>
                  <a:pt x="1524000" y="762000"/>
                </a:lnTo>
                <a:cubicBezTo>
                  <a:pt x="1524000" y="1182841"/>
                  <a:pt x="1182841" y="1524000"/>
                  <a:pt x="762000" y="1524000"/>
                </a:cubicBezTo>
                <a:lnTo>
                  <a:pt x="762000" y="1524000"/>
                </a:lnTo>
                <a:cubicBezTo>
                  <a:pt x="341159" y="1524000"/>
                  <a:pt x="0" y="1182841"/>
                  <a:pt x="0" y="762000"/>
                </a:cubicBezTo>
                <a:lnTo>
                  <a:pt x="0" y="762000"/>
                </a:lnTo>
                <a:close/>
              </a:path>
            </a:pathLst>
          </a:custGeom>
        </p:spPr>
      </p:pic>
      <p:sp>
        <p:nvSpPr>
          <p:cNvPr id="9" name="文本占位符 8"/>
          <p:cNvSpPr>
            <a:spLocks noGrp="1"/>
          </p:cNvSpPr>
          <p:nvPr>
            <p:ph type="body" idx="16388"/>
            <p:custDataLst>
              <p:tags r:id="rId10"/>
            </p:custDataLst>
          </p:nvPr>
        </p:nvSpPr>
        <p:spPr/>
        <p:txBody>
          <a:bodyPr/>
          <a:p>
            <a:r>
              <a:rPr lang="en-US" altLang="zh-CN"/>
              <a:t>“Second-hand buyers”</a:t>
            </a:r>
            <a:endParaRPr lang="en-US" altLang="zh-CN"/>
          </a:p>
          <a:p>
            <a:endParaRPr lang="en-US" altLang="zh-CN"/>
          </a:p>
        </p:txBody>
      </p:sp>
      <p:sp>
        <p:nvSpPr>
          <p:cNvPr id="10" name="文本占位符 9"/>
          <p:cNvSpPr>
            <a:spLocks noGrp="1"/>
          </p:cNvSpPr>
          <p:nvPr>
            <p:ph type="body" idx="16389"/>
            <p:custDataLst>
              <p:tags r:id="rId11"/>
            </p:custDataLst>
          </p:nvPr>
        </p:nvSpPr>
        <p:spPr/>
        <p:txBody>
          <a:bodyPr/>
          <a:p>
            <a:r>
              <a:rPr lang="en-US" altLang="zh-CN"/>
              <a:t>People who prefer second-hand products.</a:t>
            </a:r>
            <a:endParaRPr lang="en-US" altLang="zh-CN"/>
          </a:p>
          <a:p>
            <a:endParaRPr lang="en-US" altLang="zh-CN"/>
          </a:p>
        </p:txBody>
      </p:sp>
    </p:spTree>
    <p:custDataLst>
      <p:tags r:id="rId12"/>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a:xfrm>
            <a:off x="3339465" y="366395"/>
            <a:ext cx="5588000" cy="1334135"/>
          </a:xfrm>
        </p:spPr>
        <p:txBody>
          <a:bodyPr>
            <a:normAutofit/>
          </a:bodyPr>
          <a:p>
            <a:r>
              <a:rPr sz="2700"/>
              <a:t>Under special circumstances</a:t>
            </a:r>
            <a:br>
              <a:rPr lang="en-US" altLang="zh-CN" sz="2700"/>
            </a:br>
            <a:endParaRPr lang="en-US" altLang="zh-CN" sz="2700"/>
          </a:p>
        </p:txBody>
      </p:sp>
      <p:sp>
        <p:nvSpPr>
          <p:cNvPr id="4" name="装饰  0"/>
          <p:cNvSpPr>
            <a:spLocks noGrp="1"/>
          </p:cNvSpPr>
          <p:nvPr>
            <p:ph type="body" idx="16393"/>
            <p:custDataLst>
              <p:tags r:id="rId2"/>
            </p:custDataLst>
          </p:nvPr>
        </p:nvSpPr>
        <p:spPr>
          <a:xfrm>
            <a:off x="2854960" y="2579370"/>
            <a:ext cx="5754370" cy="2741930"/>
          </a:xfrm>
        </p:spPr>
        <p:txBody>
          <a:bodyPr/>
          <a:p>
            <a:r>
              <a:rPr lang="zh-CN" altLang="en-US"/>
              <a:t> </a:t>
            </a:r>
            <a:endParaRPr lang="zh-CN" altLang="en-US"/>
          </a:p>
        </p:txBody>
      </p:sp>
      <p:sp>
        <p:nvSpPr>
          <p:cNvPr id="6" name="文本占位符 5"/>
          <p:cNvSpPr>
            <a:spLocks noGrp="1"/>
          </p:cNvSpPr>
          <p:nvPr>
            <p:ph type="body" idx="16388"/>
            <p:custDataLst>
              <p:tags r:id="rId3"/>
            </p:custDataLst>
          </p:nvPr>
        </p:nvSpPr>
        <p:spPr>
          <a:xfrm>
            <a:off x="3184525" y="3212465"/>
            <a:ext cx="4931410" cy="1750060"/>
          </a:xfrm>
        </p:spPr>
        <p:txBody>
          <a:bodyPr>
            <a:normAutofit/>
          </a:bodyPr>
          <a:p>
            <a:pPr algn="just"/>
            <a:r>
              <a:rPr lang="en-US" altLang="zh-CN"/>
              <a:t>Students who are unable to return items due to misbuying or overbuying, </a:t>
            </a:r>
            <a:r>
              <a:rPr lang="en-US" altLang="zh-CN">
                <a:sym typeface="+mn-ea"/>
              </a:rPr>
              <a:t>they are </a:t>
            </a:r>
            <a:r>
              <a:rPr lang="en-US" altLang="zh-CN">
                <a:sym typeface="+mn-ea"/>
              </a:rPr>
              <a:t>recommended to use our app to sell their items in order to cut loss.</a:t>
            </a:r>
            <a:endParaRPr lang="en-US" altLang="zh-CN"/>
          </a:p>
        </p:txBody>
      </p:sp>
    </p:spTree>
    <p:custDataLst>
      <p:tags r:id="rId4"/>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idx="16385"/>
            <p:custDataLst>
              <p:tags r:id="rId1"/>
            </p:custDataLst>
          </p:nvPr>
        </p:nvSpPr>
        <p:spPr/>
        <p:txBody>
          <a:bodyPr/>
          <a:p>
            <a:r>
              <a:rPr lang="zh-CN" altLang="en-US"/>
              <a:t>Use the Right Marketing Channels</a:t>
            </a:r>
            <a:endParaRPr lang="zh-CN" altLang="en-US"/>
          </a:p>
        </p:txBody>
      </p:sp>
      <p:sp>
        <p:nvSpPr>
          <p:cNvPr id="3" name="文本占位符 2"/>
          <p:cNvSpPr>
            <a:spLocks noGrp="1"/>
          </p:cNvSpPr>
          <p:nvPr>
            <p:ph type="body" idx="16386"/>
            <p:custDataLst>
              <p:tags r:id="rId2"/>
            </p:custDataLst>
          </p:nvPr>
        </p:nvSpPr>
        <p:spPr/>
        <p:txBody>
          <a:bodyPr/>
          <a:p>
            <a:r>
              <a:rPr lang="zh-CN" altLang="en-US"/>
              <a:t>05</a:t>
            </a:r>
            <a:endParaRPr lang="zh-CN" altLang="en-US"/>
          </a:p>
        </p:txBody>
      </p:sp>
    </p:spTree>
    <p:custDataLst>
      <p:tags r:id="rId3"/>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a:xfrm>
            <a:off x="609600" y="4394200"/>
            <a:ext cx="2235200" cy="1219200"/>
          </a:xfrm>
        </p:spPr>
        <p:txBody>
          <a:bodyPr/>
          <a:p>
            <a:r>
              <a:rPr lang="zh-CN" altLang="en-US"/>
              <a:t>Offline channels</a:t>
            </a:r>
            <a:endParaRPr lang="zh-CN" altLang="en-US"/>
          </a:p>
        </p:txBody>
      </p:sp>
      <p:pic>
        <p:nvPicPr>
          <p:cNvPr id="3" name="内容占位符 2" descr="4d3c3b06-ad7b-11f0-8dd7-2a13ae93f541"/>
          <p:cNvPicPr>
            <a:picLocks noChangeAspect="1"/>
          </p:cNvPicPr>
          <p:nvPr>
            <p:ph idx="16390"/>
            <p:custDataLst>
              <p:tags r:id="rId2"/>
            </p:custDataLst>
          </p:nvPr>
        </p:nvPicPr>
        <p:blipFill>
          <a:blip r:embed="rId3"/>
          <a:srcRect t="617" b="617"/>
          <a:stretch>
            <a:fillRect/>
          </a:stretch>
        </p:blipFill>
        <p:spPr>
          <a:xfrm>
            <a:off x="609600" y="609600"/>
            <a:ext cx="10972800" cy="3251200"/>
          </a:xfrm>
          <a:custGeom>
            <a:avLst/>
            <a:gdLst>
              <a:gd name="connisteX0" fmla="*/ 0 w 10972800"/>
              <a:gd name="connsiteY0" fmla="*/ 203200 h 3251200"/>
              <a:gd name="connisteX1" fmla="*/ 203200 w 10972800"/>
              <a:gd name="connsiteY1" fmla="*/ 0 h 3251200"/>
              <a:gd name="connisteX2" fmla="*/ 10769600 w 10972800"/>
              <a:gd name="connsiteY2" fmla="*/ 0 h 3251200"/>
              <a:gd name="connisteX3" fmla="*/ 10972800 w 10972800"/>
              <a:gd name="connsiteY3" fmla="*/ 203200 h 3251200"/>
              <a:gd name="connisteX4" fmla="*/ 10972800 w 10972800"/>
              <a:gd name="connsiteY4" fmla="*/ 3048000 h 3251200"/>
              <a:gd name="connisteX5" fmla="*/ 10769600 w 10972800"/>
              <a:gd name="connsiteY5" fmla="*/ 3251200 h 3251200"/>
              <a:gd name="connisteX6" fmla="*/ 203200 w 10972800"/>
              <a:gd name="connsiteY6" fmla="*/ 3251200 h 3251200"/>
              <a:gd name="connisteX7" fmla="*/ 0 w 10972800"/>
              <a:gd name="connsiteY7" fmla="*/ 3048000 h 3251200"/>
              <a:gd name="connisteX8" fmla="*/ 0 w 10972800"/>
              <a:gd name="connsiteY8" fmla="*/ 203200 h 3251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3251200">
                <a:moveTo>
                  <a:pt x="0" y="203200"/>
                </a:moveTo>
                <a:cubicBezTo>
                  <a:pt x="0" y="90976"/>
                  <a:pt x="90976" y="0"/>
                  <a:pt x="203200" y="0"/>
                </a:cubicBezTo>
                <a:lnTo>
                  <a:pt x="10769600" y="0"/>
                </a:lnTo>
                <a:cubicBezTo>
                  <a:pt x="10881824" y="0"/>
                  <a:pt x="10972800" y="90976"/>
                  <a:pt x="10972800" y="203200"/>
                </a:cubicBezTo>
                <a:lnTo>
                  <a:pt x="10972800" y="3048000"/>
                </a:lnTo>
                <a:cubicBezTo>
                  <a:pt x="10972800" y="3160224"/>
                  <a:pt x="10881824" y="3251200"/>
                  <a:pt x="10769600" y="3251200"/>
                </a:cubicBezTo>
                <a:lnTo>
                  <a:pt x="203200" y="3251200"/>
                </a:lnTo>
                <a:cubicBezTo>
                  <a:pt x="90976" y="3251200"/>
                  <a:pt x="0" y="3160224"/>
                  <a:pt x="0" y="3048000"/>
                </a:cubicBezTo>
                <a:lnTo>
                  <a:pt x="0" y="203200"/>
                </a:lnTo>
                <a:close/>
              </a:path>
            </a:pathLst>
          </a:custGeom>
        </p:spPr>
      </p:pic>
      <p:sp>
        <p:nvSpPr>
          <p:cNvPr id="4" name="文本占位符 3"/>
          <p:cNvSpPr>
            <a:spLocks noGrp="1"/>
          </p:cNvSpPr>
          <p:nvPr>
            <p:ph type="body" idx="16386"/>
            <p:custDataLst>
              <p:tags r:id="rId4"/>
            </p:custDataLst>
          </p:nvPr>
        </p:nvSpPr>
        <p:spPr>
          <a:xfrm>
            <a:off x="3432810" y="4145915"/>
            <a:ext cx="3818255" cy="833755"/>
          </a:xfrm>
        </p:spPr>
        <p:txBody>
          <a:bodyPr>
            <a:normAutofit/>
          </a:bodyPr>
          <a:p>
            <a:r>
              <a:rPr lang="en-US" altLang="zh-CN"/>
              <a:t>Promotion of high-traffic areas</a:t>
            </a:r>
            <a:endParaRPr lang="en-US" altLang="zh-CN"/>
          </a:p>
          <a:p>
            <a:endParaRPr lang="en-US" altLang="zh-CN"/>
          </a:p>
        </p:txBody>
      </p:sp>
      <p:sp>
        <p:nvSpPr>
          <p:cNvPr id="5" name="文本占位符 4"/>
          <p:cNvSpPr>
            <a:spLocks noGrp="1"/>
          </p:cNvSpPr>
          <p:nvPr>
            <p:ph type="body" idx="16387"/>
            <p:custDataLst>
              <p:tags r:id="rId5"/>
            </p:custDataLst>
          </p:nvPr>
        </p:nvSpPr>
        <p:spPr>
          <a:xfrm>
            <a:off x="3433445" y="5029835"/>
            <a:ext cx="4066540" cy="1673860"/>
          </a:xfrm>
        </p:spPr>
        <p:txBody>
          <a:bodyPr>
            <a:normAutofit/>
          </a:bodyPr>
          <a:p>
            <a:r>
              <a:rPr lang="en-US" altLang="zh-CN"/>
              <a:t>Posters are put up seasonally in high-traffic areas such as the cafeteria to push unused sales during graduation season and cost-effective prices in dormitories during freshman season.</a:t>
            </a:r>
            <a:endParaRPr lang="en-US" altLang="zh-CN"/>
          </a:p>
          <a:p>
            <a:endParaRPr lang="en-US" altLang="zh-CN"/>
          </a:p>
        </p:txBody>
      </p:sp>
      <p:sp>
        <p:nvSpPr>
          <p:cNvPr id="6" name="文本占位符 5"/>
          <p:cNvSpPr>
            <a:spLocks noGrp="1"/>
          </p:cNvSpPr>
          <p:nvPr>
            <p:ph type="body" idx="16388"/>
            <p:custDataLst>
              <p:tags r:id="rId6"/>
            </p:custDataLst>
          </p:nvPr>
        </p:nvSpPr>
        <p:spPr>
          <a:xfrm>
            <a:off x="7924165" y="4145280"/>
            <a:ext cx="3851275" cy="792480"/>
          </a:xfrm>
        </p:spPr>
        <p:txBody>
          <a:bodyPr>
            <a:normAutofit fontScale="90000"/>
          </a:bodyPr>
          <a:p>
            <a:r>
              <a:rPr lang="en-US" altLang="zh-CN"/>
              <a:t>Seasonal Marketing Strategy</a:t>
            </a:r>
            <a:endParaRPr lang="en-US" altLang="zh-CN"/>
          </a:p>
          <a:p>
            <a:endParaRPr lang="en-US" altLang="zh-CN"/>
          </a:p>
        </p:txBody>
      </p:sp>
      <p:sp>
        <p:nvSpPr>
          <p:cNvPr id="7" name="文本占位符 6"/>
          <p:cNvSpPr>
            <a:spLocks noGrp="1"/>
          </p:cNvSpPr>
          <p:nvPr>
            <p:ph type="body" idx="16389"/>
            <p:custDataLst>
              <p:tags r:id="rId7"/>
            </p:custDataLst>
          </p:nvPr>
        </p:nvSpPr>
        <p:spPr>
          <a:xfrm>
            <a:off x="7924165" y="4670425"/>
            <a:ext cx="3589655" cy="1219200"/>
          </a:xfrm>
        </p:spPr>
        <p:txBody>
          <a:bodyPr>
            <a:normAutofit/>
          </a:bodyPr>
          <a:p>
            <a:r>
              <a:rPr lang="en-US" altLang="zh-CN"/>
              <a:t>Graduation season pushes idle disposal, and freshman season focuses on cost-effective used goods to target seasonal demand.</a:t>
            </a:r>
            <a:endParaRPr lang="en-US" altLang="zh-CN"/>
          </a:p>
          <a:p>
            <a:endParaRPr lang="en-US" altLang="zh-CN"/>
          </a:p>
        </p:txBody>
      </p:sp>
    </p:spTree>
    <p:custDataLst>
      <p:tags r:id="rId8"/>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副标题 1"/>
          <p:cNvSpPr>
            <a:spLocks noGrp="1"/>
          </p:cNvSpPr>
          <p:nvPr>
            <p:ph type="subTitle" idx="16386"/>
            <p:custDataLst>
              <p:tags r:id="rId1"/>
            </p:custDataLst>
          </p:nvPr>
        </p:nvSpPr>
        <p:spPr>
          <a:xfrm>
            <a:off x="761471" y="2667000"/>
            <a:ext cx="2612852" cy="965194"/>
          </a:xfrm>
        </p:spPr>
        <p:txBody>
          <a:bodyPr>
            <a:noAutofit/>
          </a:bodyPr>
          <a:p>
            <a:r>
              <a:rPr lang="zh-CN" altLang="en-US" sz="3600"/>
              <a:t>CONTENTS</a:t>
            </a:r>
            <a:endParaRPr lang="zh-CN" altLang="en-US" sz="3600"/>
          </a:p>
        </p:txBody>
      </p:sp>
      <p:sp>
        <p:nvSpPr>
          <p:cNvPr id="4" name="文本占位符 3"/>
          <p:cNvSpPr>
            <a:spLocks noGrp="1"/>
          </p:cNvSpPr>
          <p:nvPr>
            <p:ph type="body" idx="16388"/>
            <p:custDataLst>
              <p:tags r:id="rId2"/>
            </p:custDataLst>
          </p:nvPr>
        </p:nvSpPr>
        <p:spPr/>
        <p:txBody>
          <a:bodyPr/>
          <a:p>
            <a:r>
              <a:rPr lang="zh-CN" altLang="en-US"/>
              <a:t>01</a:t>
            </a:r>
            <a:endParaRPr lang="zh-CN" altLang="en-US"/>
          </a:p>
        </p:txBody>
      </p:sp>
      <p:sp>
        <p:nvSpPr>
          <p:cNvPr id="5" name="装饰  2"/>
          <p:cNvSpPr>
            <a:spLocks noGrp="1"/>
          </p:cNvSpPr>
          <p:nvPr>
            <p:ph type="body" idx="16399"/>
            <p:custDataLst>
              <p:tags r:id="rId3"/>
            </p:custDataLst>
          </p:nvPr>
        </p:nvSpPr>
        <p:spPr/>
        <p:txBody>
          <a:bodyPr/>
          <a:p>
            <a:r>
              <a:rPr lang="zh-CN" altLang="en-US"/>
              <a:t> </a:t>
            </a:r>
            <a:endParaRPr lang="zh-CN" altLang="en-US"/>
          </a:p>
        </p:txBody>
      </p:sp>
      <p:sp>
        <p:nvSpPr>
          <p:cNvPr id="6" name="文本占位符 5"/>
          <p:cNvSpPr>
            <a:spLocks noGrp="1"/>
          </p:cNvSpPr>
          <p:nvPr>
            <p:ph type="body" idx="16387"/>
            <p:custDataLst>
              <p:tags r:id="rId4"/>
            </p:custDataLst>
          </p:nvPr>
        </p:nvSpPr>
        <p:spPr/>
        <p:txBody>
          <a:bodyPr>
            <a:normAutofit fontScale="80000"/>
          </a:bodyPr>
          <a:p>
            <a:r>
              <a:rPr lang="zh-CN" altLang="en-US"/>
              <a:t>Overview of Campus Mart App</a:t>
            </a:r>
            <a:endParaRPr lang="zh-CN" altLang="en-US"/>
          </a:p>
        </p:txBody>
      </p:sp>
      <p:sp>
        <p:nvSpPr>
          <p:cNvPr id="7" name="文本占位符 6"/>
          <p:cNvSpPr>
            <a:spLocks noGrp="1"/>
          </p:cNvSpPr>
          <p:nvPr>
            <p:ph type="body" idx="16390"/>
            <p:custDataLst>
              <p:tags r:id="rId5"/>
            </p:custDataLst>
          </p:nvPr>
        </p:nvSpPr>
        <p:spPr/>
        <p:txBody>
          <a:bodyPr/>
          <a:p>
            <a:r>
              <a:rPr lang="zh-CN" altLang="en-US"/>
              <a:t>02</a:t>
            </a:r>
            <a:endParaRPr lang="zh-CN" altLang="en-US"/>
          </a:p>
        </p:txBody>
      </p:sp>
      <p:sp>
        <p:nvSpPr>
          <p:cNvPr id="8" name="装饰  6"/>
          <p:cNvSpPr>
            <a:spLocks noGrp="1"/>
          </p:cNvSpPr>
          <p:nvPr>
            <p:ph type="body" idx="16400"/>
            <p:custDataLst>
              <p:tags r:id="rId6"/>
            </p:custDataLst>
          </p:nvPr>
        </p:nvSpPr>
        <p:spPr/>
        <p:txBody>
          <a:bodyPr/>
          <a:p>
            <a:r>
              <a:rPr lang="zh-CN" altLang="en-US"/>
              <a:t> </a:t>
            </a:r>
            <a:endParaRPr lang="zh-CN" altLang="en-US"/>
          </a:p>
        </p:txBody>
      </p:sp>
      <p:sp>
        <p:nvSpPr>
          <p:cNvPr id="9" name="文本占位符 8"/>
          <p:cNvSpPr>
            <a:spLocks noGrp="1"/>
          </p:cNvSpPr>
          <p:nvPr>
            <p:ph type="body" idx="16389"/>
            <p:custDataLst>
              <p:tags r:id="rId7"/>
            </p:custDataLst>
          </p:nvPr>
        </p:nvSpPr>
        <p:spPr/>
        <p:txBody>
          <a:bodyPr/>
          <a:p>
            <a:r>
              <a:rPr lang="zh-CN" altLang="en-US" sz="1900"/>
              <a:t>App overview</a:t>
            </a:r>
            <a:endParaRPr lang="zh-CN" altLang="en-US" sz="1900"/>
          </a:p>
        </p:txBody>
      </p:sp>
      <p:sp>
        <p:nvSpPr>
          <p:cNvPr id="10" name="文本占位符 9"/>
          <p:cNvSpPr>
            <a:spLocks noGrp="1"/>
          </p:cNvSpPr>
          <p:nvPr>
            <p:ph type="body" idx="16392"/>
            <p:custDataLst>
              <p:tags r:id="rId8"/>
            </p:custDataLst>
          </p:nvPr>
        </p:nvSpPr>
        <p:spPr/>
        <p:txBody>
          <a:bodyPr/>
          <a:p>
            <a:r>
              <a:rPr lang="zh-CN" altLang="en-US"/>
              <a:t>03</a:t>
            </a:r>
            <a:endParaRPr lang="zh-CN" altLang="en-US"/>
          </a:p>
        </p:txBody>
      </p:sp>
      <p:sp>
        <p:nvSpPr>
          <p:cNvPr id="11" name="装饰  9"/>
          <p:cNvSpPr>
            <a:spLocks noGrp="1"/>
          </p:cNvSpPr>
          <p:nvPr>
            <p:ph type="body" idx="16401"/>
            <p:custDataLst>
              <p:tags r:id="rId9"/>
            </p:custDataLst>
          </p:nvPr>
        </p:nvSpPr>
        <p:spPr/>
        <p:txBody>
          <a:bodyPr/>
          <a:p>
            <a:r>
              <a:rPr lang="zh-CN" altLang="en-US"/>
              <a:t> </a:t>
            </a:r>
            <a:endParaRPr lang="zh-CN" altLang="en-US"/>
          </a:p>
        </p:txBody>
      </p:sp>
      <p:sp>
        <p:nvSpPr>
          <p:cNvPr id="12" name="文本占位符 11"/>
          <p:cNvSpPr>
            <a:spLocks noGrp="1"/>
          </p:cNvSpPr>
          <p:nvPr>
            <p:ph type="body" idx="16391"/>
            <p:custDataLst>
              <p:tags r:id="rId10"/>
            </p:custDataLst>
          </p:nvPr>
        </p:nvSpPr>
        <p:spPr/>
        <p:txBody>
          <a:bodyPr>
            <a:normAutofit fontScale="80000"/>
          </a:bodyPr>
          <a:p>
            <a:r>
              <a:rPr lang="zh-CN" altLang="en-US"/>
              <a:t>Identify a Unique Selling Proposition</a:t>
            </a:r>
            <a:endParaRPr lang="zh-CN" altLang="en-US"/>
          </a:p>
        </p:txBody>
      </p:sp>
      <p:sp>
        <p:nvSpPr>
          <p:cNvPr id="13" name="文本占位符 12"/>
          <p:cNvSpPr>
            <a:spLocks noGrp="1"/>
          </p:cNvSpPr>
          <p:nvPr>
            <p:ph type="body" idx="16394"/>
            <p:custDataLst>
              <p:tags r:id="rId11"/>
            </p:custDataLst>
          </p:nvPr>
        </p:nvSpPr>
        <p:spPr/>
        <p:txBody>
          <a:bodyPr/>
          <a:p>
            <a:r>
              <a:rPr lang="zh-CN" altLang="en-US"/>
              <a:t>04</a:t>
            </a:r>
            <a:endParaRPr lang="zh-CN" altLang="en-US"/>
          </a:p>
        </p:txBody>
      </p:sp>
      <p:sp>
        <p:nvSpPr>
          <p:cNvPr id="14" name="装饰  2"/>
          <p:cNvSpPr>
            <a:spLocks noGrp="1"/>
          </p:cNvSpPr>
          <p:nvPr>
            <p:ph type="body" idx="16402"/>
            <p:custDataLst>
              <p:tags r:id="rId12"/>
            </p:custDataLst>
          </p:nvPr>
        </p:nvSpPr>
        <p:spPr/>
        <p:txBody>
          <a:bodyPr/>
          <a:p>
            <a:r>
              <a:rPr lang="zh-CN" altLang="en-US"/>
              <a:t> </a:t>
            </a:r>
            <a:endParaRPr lang="zh-CN" altLang="en-US"/>
          </a:p>
        </p:txBody>
      </p:sp>
      <p:sp>
        <p:nvSpPr>
          <p:cNvPr id="15" name="文本占位符 14"/>
          <p:cNvSpPr>
            <a:spLocks noGrp="1"/>
          </p:cNvSpPr>
          <p:nvPr>
            <p:ph type="body" idx="16393"/>
            <p:custDataLst>
              <p:tags r:id="rId13"/>
            </p:custDataLst>
          </p:nvPr>
        </p:nvSpPr>
        <p:spPr>
          <a:xfrm>
            <a:off x="9004300" y="2971800"/>
            <a:ext cx="2776855" cy="914400"/>
          </a:xfrm>
        </p:spPr>
        <p:txBody>
          <a:bodyPr/>
          <a:p>
            <a:r>
              <a:rPr lang="zh-CN" altLang="en-US" sz="1900"/>
              <a:t>Target a User Persona</a:t>
            </a:r>
            <a:endParaRPr lang="zh-CN" altLang="en-US" sz="1900"/>
          </a:p>
        </p:txBody>
      </p:sp>
      <p:sp>
        <p:nvSpPr>
          <p:cNvPr id="16" name="文本占位符 15"/>
          <p:cNvSpPr>
            <a:spLocks noGrp="1"/>
          </p:cNvSpPr>
          <p:nvPr>
            <p:ph type="body" idx="16396"/>
            <p:custDataLst>
              <p:tags r:id="rId14"/>
            </p:custDataLst>
          </p:nvPr>
        </p:nvSpPr>
        <p:spPr/>
        <p:txBody>
          <a:bodyPr/>
          <a:p>
            <a:r>
              <a:rPr lang="zh-CN" altLang="en-US"/>
              <a:t>05</a:t>
            </a:r>
            <a:endParaRPr lang="zh-CN" altLang="en-US"/>
          </a:p>
        </p:txBody>
      </p:sp>
      <p:sp>
        <p:nvSpPr>
          <p:cNvPr id="17" name="装饰  5"/>
          <p:cNvSpPr>
            <a:spLocks noGrp="1"/>
          </p:cNvSpPr>
          <p:nvPr>
            <p:ph type="body" idx="16403"/>
            <p:custDataLst>
              <p:tags r:id="rId15"/>
            </p:custDataLst>
          </p:nvPr>
        </p:nvSpPr>
        <p:spPr/>
        <p:txBody>
          <a:bodyPr/>
          <a:p>
            <a:r>
              <a:rPr lang="zh-CN" altLang="en-US"/>
              <a:t> </a:t>
            </a:r>
            <a:endParaRPr lang="zh-CN" altLang="en-US"/>
          </a:p>
        </p:txBody>
      </p:sp>
      <p:sp>
        <p:nvSpPr>
          <p:cNvPr id="18" name="文本占位符 17"/>
          <p:cNvSpPr>
            <a:spLocks noGrp="1"/>
          </p:cNvSpPr>
          <p:nvPr>
            <p:ph type="body" idx="16395"/>
            <p:custDataLst>
              <p:tags r:id="rId16"/>
            </p:custDataLst>
          </p:nvPr>
        </p:nvSpPr>
        <p:spPr/>
        <p:txBody>
          <a:bodyPr>
            <a:normAutofit fontScale="80000"/>
          </a:bodyPr>
          <a:p>
            <a:r>
              <a:rPr lang="zh-CN" altLang="en-US"/>
              <a:t>Use the Right Marketing Channels</a:t>
            </a:r>
            <a:endParaRPr lang="zh-CN" altLang="en-US"/>
          </a:p>
        </p:txBody>
      </p:sp>
      <p:sp>
        <p:nvSpPr>
          <p:cNvPr id="19" name="文本占位符 18"/>
          <p:cNvSpPr>
            <a:spLocks noGrp="1"/>
          </p:cNvSpPr>
          <p:nvPr>
            <p:ph type="body" idx="16398"/>
            <p:custDataLst>
              <p:tags r:id="rId17"/>
            </p:custDataLst>
          </p:nvPr>
        </p:nvSpPr>
        <p:spPr/>
        <p:txBody>
          <a:bodyPr/>
          <a:p>
            <a:r>
              <a:rPr lang="zh-CN" altLang="en-US"/>
              <a:t>06</a:t>
            </a:r>
            <a:endParaRPr lang="zh-CN" altLang="en-US"/>
          </a:p>
        </p:txBody>
      </p:sp>
      <p:sp>
        <p:nvSpPr>
          <p:cNvPr id="20" name="装饰  8"/>
          <p:cNvSpPr>
            <a:spLocks noGrp="1"/>
          </p:cNvSpPr>
          <p:nvPr>
            <p:ph type="body" idx="16404"/>
            <p:custDataLst>
              <p:tags r:id="rId18"/>
            </p:custDataLst>
          </p:nvPr>
        </p:nvSpPr>
        <p:spPr/>
        <p:txBody>
          <a:bodyPr/>
          <a:p>
            <a:r>
              <a:rPr lang="zh-CN" altLang="en-US"/>
              <a:t> </a:t>
            </a:r>
            <a:endParaRPr lang="zh-CN" altLang="en-US"/>
          </a:p>
        </p:txBody>
      </p:sp>
      <p:sp>
        <p:nvSpPr>
          <p:cNvPr id="21" name="文本占位符 20"/>
          <p:cNvSpPr>
            <a:spLocks noGrp="1"/>
          </p:cNvSpPr>
          <p:nvPr>
            <p:ph type="body" idx="16397"/>
            <p:custDataLst>
              <p:tags r:id="rId19"/>
            </p:custDataLst>
          </p:nvPr>
        </p:nvSpPr>
        <p:spPr/>
        <p:txBody>
          <a:bodyPr/>
          <a:p>
            <a:r>
              <a:rPr lang="zh-CN" altLang="en-US" sz="1900"/>
              <a:t>Channels to Validate an App</a:t>
            </a:r>
            <a:endParaRPr lang="zh-CN" altLang="en-US" sz="1900"/>
          </a:p>
        </p:txBody>
      </p:sp>
    </p:spTree>
    <p:custDataLst>
      <p:tags r:id="rId20"/>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p>
            <a:r>
              <a:rPr lang="zh-CN" altLang="en-US"/>
              <a:t>Online channel</a:t>
            </a:r>
            <a:endParaRPr lang="zh-CN" altLang="en-US"/>
          </a:p>
        </p:txBody>
      </p:sp>
      <p:sp>
        <p:nvSpPr>
          <p:cNvPr id="3" name="装饰  9"/>
          <p:cNvSpPr>
            <a:spLocks noGrp="1"/>
          </p:cNvSpPr>
          <p:nvPr>
            <p:ph type="body" idx="16390"/>
            <p:custDataLst>
              <p:tags r:id="rId2"/>
            </p:custDataLst>
          </p:nvPr>
        </p:nvSpPr>
        <p:spPr/>
        <p:txBody>
          <a:bodyPr/>
          <a:p>
            <a:r>
              <a:rPr lang="zh-CN" altLang="en-US"/>
              <a:t> </a:t>
            </a:r>
            <a:endParaRPr lang="zh-CN" altLang="en-US"/>
          </a:p>
        </p:txBody>
      </p:sp>
      <p:pic>
        <p:nvPicPr>
          <p:cNvPr id="4" name="图片占位符 3" descr="4e70e57e-ad7b-11f0-99ff-6e90b07066aa"/>
          <p:cNvPicPr>
            <a:picLocks noChangeAspect="1"/>
          </p:cNvPicPr>
          <p:nvPr>
            <p:ph type="pic" idx="16391"/>
            <p:custDataLst>
              <p:tags r:id="rId3"/>
            </p:custDataLst>
          </p:nvPr>
        </p:nvPicPr>
        <p:blipFill>
          <a:blip r:embed="rId4"/>
          <a:srcRect l="5616" t="27802" r="13871" b="216"/>
          <a:stretch>
            <a:fillRect/>
          </a:stretch>
        </p:blipFill>
        <p:spPr>
          <a:xfrm>
            <a:off x="609600" y="1524000"/>
            <a:ext cx="5334000" cy="2946400"/>
          </a:xfrm>
          <a:custGeom>
            <a:avLst/>
            <a:gdLst>
              <a:gd name="connisteX0" fmla="*/ 0 w 5334000"/>
              <a:gd name="connsiteY0" fmla="*/ 203200 h 2946400"/>
              <a:gd name="connisteX1" fmla="*/ 203200 w 5334000"/>
              <a:gd name="connsiteY1" fmla="*/ 0 h 2946400"/>
              <a:gd name="connisteX2" fmla="*/ 5130800 w 5334000"/>
              <a:gd name="connsiteY2" fmla="*/ 0 h 2946400"/>
              <a:gd name="connisteX3" fmla="*/ 5334000 w 5334000"/>
              <a:gd name="connsiteY3" fmla="*/ 203200 h 2946400"/>
              <a:gd name="connisteX4" fmla="*/ 5334000 w 5334000"/>
              <a:gd name="connsiteY4" fmla="*/ 2946400 h 2946400"/>
              <a:gd name="connisteX5" fmla="*/ 0 w 5334000"/>
              <a:gd name="connsiteY5" fmla="*/ 2946400 h 2946400"/>
              <a:gd name="connisteX6" fmla="*/ 0 w 5334000"/>
              <a:gd name="connsiteY6" fmla="*/ 203200 h 2946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334000" h="2946400">
                <a:moveTo>
                  <a:pt x="0" y="203200"/>
                </a:moveTo>
                <a:cubicBezTo>
                  <a:pt x="0" y="90976"/>
                  <a:pt x="90976" y="0"/>
                  <a:pt x="203200" y="0"/>
                </a:cubicBezTo>
                <a:lnTo>
                  <a:pt x="5130800" y="0"/>
                </a:lnTo>
                <a:cubicBezTo>
                  <a:pt x="5243024" y="0"/>
                  <a:pt x="5334000" y="90976"/>
                  <a:pt x="5334000" y="203200"/>
                </a:cubicBezTo>
                <a:lnTo>
                  <a:pt x="5334000" y="2946400"/>
                </a:lnTo>
                <a:lnTo>
                  <a:pt x="0" y="2946400"/>
                </a:lnTo>
                <a:lnTo>
                  <a:pt x="0" y="203200"/>
                </a:lnTo>
                <a:close/>
              </a:path>
            </a:pathLst>
          </a:custGeom>
        </p:spPr>
      </p:pic>
      <p:sp>
        <p:nvSpPr>
          <p:cNvPr id="5" name="文本占位符 4"/>
          <p:cNvSpPr>
            <a:spLocks noGrp="1"/>
          </p:cNvSpPr>
          <p:nvPr>
            <p:ph type="body" idx="16386"/>
            <p:custDataLst>
              <p:tags r:id="rId5"/>
            </p:custDataLst>
          </p:nvPr>
        </p:nvSpPr>
        <p:spPr/>
        <p:txBody>
          <a:bodyPr/>
          <a:p>
            <a:r>
              <a:rPr lang="en-US" altLang="zh-CN"/>
              <a:t>Student internal communication</a:t>
            </a:r>
            <a:endParaRPr lang="en-US" altLang="zh-CN"/>
          </a:p>
          <a:p>
            <a:endParaRPr lang="en-US" altLang="zh-CN"/>
          </a:p>
        </p:txBody>
      </p:sp>
      <p:sp>
        <p:nvSpPr>
          <p:cNvPr id="6" name="文本占位符 5"/>
          <p:cNvSpPr>
            <a:spLocks noGrp="1"/>
          </p:cNvSpPr>
          <p:nvPr>
            <p:ph type="body" idx="16387"/>
            <p:custDataLst>
              <p:tags r:id="rId6"/>
            </p:custDataLst>
          </p:nvPr>
        </p:nvSpPr>
        <p:spPr>
          <a:xfrm>
            <a:off x="914400" y="5237480"/>
            <a:ext cx="4724400" cy="1010920"/>
          </a:xfrm>
        </p:spPr>
        <p:txBody>
          <a:bodyPr>
            <a:normAutofit/>
          </a:bodyPr>
          <a:p>
            <a:r>
              <a:rPr lang="en-US" altLang="zh-CN"/>
              <a:t>Intra-student communication takes place through multi-level groups and clubs at the class and grade levels.</a:t>
            </a:r>
            <a:endParaRPr lang="en-US" altLang="zh-CN"/>
          </a:p>
          <a:p>
            <a:endParaRPr lang="en-US" altLang="zh-CN"/>
          </a:p>
        </p:txBody>
      </p:sp>
      <p:sp>
        <p:nvSpPr>
          <p:cNvPr id="7" name="装饰  5"/>
          <p:cNvSpPr>
            <a:spLocks noGrp="1"/>
          </p:cNvSpPr>
          <p:nvPr>
            <p:ph type="body" idx="16392"/>
            <p:custDataLst>
              <p:tags r:id="rId7"/>
            </p:custDataLst>
          </p:nvPr>
        </p:nvSpPr>
        <p:spPr/>
        <p:txBody>
          <a:bodyPr/>
          <a:p>
            <a:r>
              <a:rPr lang="zh-CN" altLang="en-US"/>
              <a:t> </a:t>
            </a:r>
            <a:endParaRPr lang="zh-CN" altLang="en-US"/>
          </a:p>
        </p:txBody>
      </p:sp>
      <p:pic>
        <p:nvPicPr>
          <p:cNvPr id="8" name="图片占位符 7" descr="4e70e4bc-ad7b-11f0-99ff-6e90b07066aa"/>
          <p:cNvPicPr>
            <a:picLocks noChangeAspect="1"/>
          </p:cNvPicPr>
          <p:nvPr>
            <p:ph type="pic" idx="16393"/>
            <p:custDataLst>
              <p:tags r:id="rId8"/>
            </p:custDataLst>
          </p:nvPr>
        </p:nvPicPr>
        <p:blipFill>
          <a:blip r:embed="rId9"/>
          <a:srcRect t="899" b="899"/>
          <a:stretch>
            <a:fillRect/>
          </a:stretch>
        </p:blipFill>
        <p:spPr>
          <a:xfrm>
            <a:off x="6248400" y="1524000"/>
            <a:ext cx="5334000" cy="2946400"/>
          </a:xfrm>
          <a:custGeom>
            <a:avLst/>
            <a:gdLst>
              <a:gd name="connisteX0" fmla="*/ 0 w 5334000"/>
              <a:gd name="connsiteY0" fmla="*/ 203200 h 2946400"/>
              <a:gd name="connisteX1" fmla="*/ 203200 w 5334000"/>
              <a:gd name="connsiteY1" fmla="*/ 0 h 2946400"/>
              <a:gd name="connisteX2" fmla="*/ 5130800 w 5334000"/>
              <a:gd name="connsiteY2" fmla="*/ 0 h 2946400"/>
              <a:gd name="connisteX3" fmla="*/ 5334000 w 5334000"/>
              <a:gd name="connsiteY3" fmla="*/ 203200 h 2946400"/>
              <a:gd name="connisteX4" fmla="*/ 5334000 w 5334000"/>
              <a:gd name="connsiteY4" fmla="*/ 2946400 h 2946400"/>
              <a:gd name="connisteX5" fmla="*/ 0 w 5334000"/>
              <a:gd name="connsiteY5" fmla="*/ 2946400 h 2946400"/>
              <a:gd name="connisteX6" fmla="*/ 0 w 5334000"/>
              <a:gd name="connsiteY6" fmla="*/ 203200 h 2946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5334000" h="2946400">
                <a:moveTo>
                  <a:pt x="0" y="203200"/>
                </a:moveTo>
                <a:cubicBezTo>
                  <a:pt x="0" y="90976"/>
                  <a:pt x="90976" y="0"/>
                  <a:pt x="203200" y="0"/>
                </a:cubicBezTo>
                <a:lnTo>
                  <a:pt x="5130800" y="0"/>
                </a:lnTo>
                <a:cubicBezTo>
                  <a:pt x="5243024" y="0"/>
                  <a:pt x="5334000" y="90976"/>
                  <a:pt x="5334000" y="203200"/>
                </a:cubicBezTo>
                <a:lnTo>
                  <a:pt x="5334000" y="2946400"/>
                </a:lnTo>
                <a:lnTo>
                  <a:pt x="0" y="2946400"/>
                </a:lnTo>
                <a:lnTo>
                  <a:pt x="0" y="203200"/>
                </a:lnTo>
                <a:close/>
              </a:path>
            </a:pathLst>
          </a:custGeom>
        </p:spPr>
      </p:pic>
      <p:sp>
        <p:nvSpPr>
          <p:cNvPr id="9" name="文本占位符 8"/>
          <p:cNvSpPr>
            <a:spLocks noGrp="1"/>
          </p:cNvSpPr>
          <p:nvPr>
            <p:ph type="body" idx="16388"/>
            <p:custDataLst>
              <p:tags r:id="rId10"/>
            </p:custDataLst>
          </p:nvPr>
        </p:nvSpPr>
        <p:spPr/>
        <p:txBody>
          <a:bodyPr/>
          <a:p>
            <a:r>
              <a:rPr lang="en-US" altLang="zh-CN"/>
              <a:t>Event Promotion Strategy</a:t>
            </a:r>
            <a:endParaRPr lang="en-US" altLang="zh-CN"/>
          </a:p>
          <a:p>
            <a:endParaRPr lang="en-US" altLang="zh-CN"/>
          </a:p>
        </p:txBody>
      </p:sp>
      <p:sp>
        <p:nvSpPr>
          <p:cNvPr id="10" name="文本占位符 9"/>
          <p:cNvSpPr>
            <a:spLocks noGrp="1"/>
          </p:cNvSpPr>
          <p:nvPr>
            <p:ph type="body" idx="16389"/>
            <p:custDataLst>
              <p:tags r:id="rId11"/>
            </p:custDataLst>
          </p:nvPr>
        </p:nvSpPr>
        <p:spPr>
          <a:xfrm>
            <a:off x="6553200" y="5237480"/>
            <a:ext cx="4724400" cy="1023620"/>
          </a:xfrm>
        </p:spPr>
        <p:txBody>
          <a:bodyPr>
            <a:normAutofit/>
          </a:bodyPr>
          <a:p>
            <a:r>
              <a:rPr lang="en-US" altLang="zh-CN"/>
              <a:t>Invite three people from the same school to sign up for a $10 coupon each to activate social fission spreading.</a:t>
            </a:r>
            <a:endParaRPr lang="en-US" altLang="zh-CN"/>
          </a:p>
          <a:p>
            <a:endParaRPr lang="en-US" altLang="zh-CN"/>
          </a:p>
        </p:txBody>
      </p:sp>
    </p:spTree>
    <p:custDataLst>
      <p:tags r:id="rId12"/>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idx="16385"/>
            <p:custDataLst>
              <p:tags r:id="rId1"/>
            </p:custDataLst>
          </p:nvPr>
        </p:nvSpPr>
        <p:spPr/>
        <p:txBody>
          <a:bodyPr/>
          <a:p>
            <a:r>
              <a:rPr lang="zh-CN" altLang="en-US"/>
              <a:t>Channels to Validate an App</a:t>
            </a:r>
            <a:endParaRPr lang="zh-CN" altLang="en-US"/>
          </a:p>
        </p:txBody>
      </p:sp>
      <p:sp>
        <p:nvSpPr>
          <p:cNvPr id="3" name="文本占位符 2"/>
          <p:cNvSpPr>
            <a:spLocks noGrp="1"/>
          </p:cNvSpPr>
          <p:nvPr>
            <p:ph type="body" idx="16386"/>
            <p:custDataLst>
              <p:tags r:id="rId2"/>
            </p:custDataLst>
          </p:nvPr>
        </p:nvSpPr>
        <p:spPr/>
        <p:txBody>
          <a:bodyPr/>
          <a:p>
            <a:r>
              <a:rPr lang="zh-CN" altLang="en-US"/>
              <a:t>06</a:t>
            </a:r>
            <a:endParaRPr lang="zh-CN" altLang="en-US"/>
          </a:p>
        </p:txBody>
      </p:sp>
    </p:spTree>
    <p:custDataLst>
      <p:tags r:id="rId3"/>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p>
            <a:r>
              <a:rPr lang="zh-CN" altLang="en-US"/>
              <a:t>Utilize development tools and technical means</a:t>
            </a:r>
            <a:endParaRPr lang="zh-CN" altLang="en-US"/>
          </a:p>
        </p:txBody>
      </p:sp>
      <p:pic>
        <p:nvPicPr>
          <p:cNvPr id="3" name="内容占位符 2" descr="4cb67b11-ad7b-11f0-99ff-6e90b07066aa"/>
          <p:cNvPicPr>
            <a:picLocks noChangeAspect="1"/>
          </p:cNvPicPr>
          <p:nvPr>
            <p:ph idx="16390"/>
            <p:custDataLst>
              <p:tags r:id="rId2"/>
            </p:custDataLst>
          </p:nvPr>
        </p:nvPicPr>
        <p:blipFill>
          <a:blip r:embed="rId3"/>
          <a:srcRect t="1309" b="1309"/>
          <a:stretch>
            <a:fillRect/>
          </a:stretch>
        </p:blipFill>
        <p:spPr>
          <a:xfrm>
            <a:off x="609600" y="3708400"/>
            <a:ext cx="10972800" cy="2540000"/>
          </a:xfrm>
          <a:custGeom>
            <a:avLst/>
            <a:gdLst>
              <a:gd name="connisteX0" fmla="*/ 0 w 10972800"/>
              <a:gd name="connsiteY0" fmla="*/ 203200 h 2540000"/>
              <a:gd name="connisteX1" fmla="*/ 203200 w 10972800"/>
              <a:gd name="connsiteY1" fmla="*/ 0 h 2540000"/>
              <a:gd name="connisteX2" fmla="*/ 10769600 w 10972800"/>
              <a:gd name="connsiteY2" fmla="*/ 0 h 2540000"/>
              <a:gd name="connisteX3" fmla="*/ 10972800 w 10972800"/>
              <a:gd name="connsiteY3" fmla="*/ 203200 h 2540000"/>
              <a:gd name="connisteX4" fmla="*/ 10972800 w 10972800"/>
              <a:gd name="connsiteY4" fmla="*/ 2336800 h 2540000"/>
              <a:gd name="connisteX5" fmla="*/ 10769600 w 10972800"/>
              <a:gd name="connsiteY5" fmla="*/ 2540000 h 2540000"/>
              <a:gd name="connisteX6" fmla="*/ 203200 w 10972800"/>
              <a:gd name="connsiteY6" fmla="*/ 2540000 h 2540000"/>
              <a:gd name="connisteX7" fmla="*/ 0 w 10972800"/>
              <a:gd name="connsiteY7" fmla="*/ 2336800 h 2540000"/>
              <a:gd name="connisteX8" fmla="*/ 0 w 10972800"/>
              <a:gd name="connsiteY8" fmla="*/ 203200 h 2540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10972800" h="2540000">
                <a:moveTo>
                  <a:pt x="0" y="203200"/>
                </a:moveTo>
                <a:cubicBezTo>
                  <a:pt x="0" y="90976"/>
                  <a:pt x="90976" y="0"/>
                  <a:pt x="203200" y="0"/>
                </a:cubicBezTo>
                <a:lnTo>
                  <a:pt x="10769600" y="0"/>
                </a:lnTo>
                <a:cubicBezTo>
                  <a:pt x="10881824" y="0"/>
                  <a:pt x="10972800" y="90976"/>
                  <a:pt x="10972800" y="203200"/>
                </a:cubicBezTo>
                <a:lnTo>
                  <a:pt x="10972800" y="2336800"/>
                </a:lnTo>
                <a:cubicBezTo>
                  <a:pt x="10972800" y="2449024"/>
                  <a:pt x="10881824" y="2540000"/>
                  <a:pt x="10769600" y="2540000"/>
                </a:cubicBezTo>
                <a:lnTo>
                  <a:pt x="203200" y="2540000"/>
                </a:lnTo>
                <a:cubicBezTo>
                  <a:pt x="90976" y="2540000"/>
                  <a:pt x="0" y="2449024"/>
                  <a:pt x="0" y="2336800"/>
                </a:cubicBezTo>
                <a:lnTo>
                  <a:pt x="0" y="203200"/>
                </a:lnTo>
                <a:close/>
              </a:path>
            </a:pathLst>
          </a:custGeom>
        </p:spPr>
      </p:pic>
      <p:sp>
        <p:nvSpPr>
          <p:cNvPr id="4" name="装饰  0"/>
          <p:cNvSpPr>
            <a:spLocks noGrp="1"/>
          </p:cNvSpPr>
          <p:nvPr>
            <p:ph type="body" idx="16391"/>
            <p:custDataLst>
              <p:tags r:id="rId4"/>
            </p:custDataLst>
          </p:nvPr>
        </p:nvSpPr>
        <p:spPr/>
        <p:txBody>
          <a:bodyPr/>
          <a:p>
            <a:r>
              <a:rPr lang="zh-CN" altLang="en-US"/>
              <a:t> </a:t>
            </a:r>
            <a:endParaRPr lang="zh-CN" altLang="en-US"/>
          </a:p>
        </p:txBody>
      </p:sp>
      <p:sp>
        <p:nvSpPr>
          <p:cNvPr id="5" name="文本占位符 4"/>
          <p:cNvSpPr>
            <a:spLocks noGrp="1"/>
          </p:cNvSpPr>
          <p:nvPr>
            <p:ph type="body" idx="16386"/>
            <p:custDataLst>
              <p:tags r:id="rId5"/>
            </p:custDataLst>
          </p:nvPr>
        </p:nvSpPr>
        <p:spPr>
          <a:xfrm>
            <a:off x="762000" y="1524000"/>
            <a:ext cx="5029200" cy="824230"/>
          </a:xfrm>
        </p:spPr>
        <p:txBody>
          <a:bodyPr>
            <a:normAutofit/>
          </a:bodyPr>
          <a:p>
            <a:r>
              <a:rPr lang="en-US" altLang="zh-CN"/>
              <a:t>Security Testing and High Concurrency Testing</a:t>
            </a:r>
            <a:endParaRPr lang="en-US" altLang="zh-CN"/>
          </a:p>
          <a:p>
            <a:endParaRPr lang="en-US" altLang="zh-CN"/>
          </a:p>
        </p:txBody>
      </p:sp>
      <p:sp>
        <p:nvSpPr>
          <p:cNvPr id="6" name="文本占位符 5"/>
          <p:cNvSpPr>
            <a:spLocks noGrp="1"/>
          </p:cNvSpPr>
          <p:nvPr>
            <p:ph type="body" idx="16387"/>
            <p:custDataLst>
              <p:tags r:id="rId6"/>
            </p:custDataLst>
          </p:nvPr>
        </p:nvSpPr>
        <p:spPr>
          <a:xfrm>
            <a:off x="762000" y="2442845"/>
            <a:ext cx="5029200" cy="986155"/>
          </a:xfrm>
        </p:spPr>
        <p:txBody>
          <a:bodyPr/>
          <a:p>
            <a:r>
              <a:rPr lang="en-US" altLang="zh-CN"/>
              <a:t>Comprehensive system security to avoid problems with security and high concurrency testing tools.</a:t>
            </a:r>
            <a:endParaRPr lang="en-US" altLang="zh-CN"/>
          </a:p>
          <a:p>
            <a:endParaRPr lang="en-US" altLang="zh-CN"/>
          </a:p>
        </p:txBody>
      </p:sp>
      <p:sp>
        <p:nvSpPr>
          <p:cNvPr id="7" name="装饰  5"/>
          <p:cNvSpPr>
            <a:spLocks noGrp="1"/>
          </p:cNvSpPr>
          <p:nvPr>
            <p:ph type="body" idx="16392"/>
            <p:custDataLst>
              <p:tags r:id="rId7"/>
            </p:custDataLst>
          </p:nvPr>
        </p:nvSpPr>
        <p:spPr/>
        <p:txBody>
          <a:bodyPr/>
          <a:p>
            <a:r>
              <a:rPr lang="zh-CN" altLang="en-US"/>
              <a:t> </a:t>
            </a:r>
            <a:endParaRPr lang="zh-CN" altLang="en-US"/>
          </a:p>
        </p:txBody>
      </p:sp>
      <p:sp>
        <p:nvSpPr>
          <p:cNvPr id="8" name="文本占位符 7"/>
          <p:cNvSpPr>
            <a:spLocks noGrp="1"/>
          </p:cNvSpPr>
          <p:nvPr>
            <p:ph type="body" idx="16388"/>
            <p:custDataLst>
              <p:tags r:id="rId8"/>
            </p:custDataLst>
          </p:nvPr>
        </p:nvSpPr>
        <p:spPr/>
        <p:txBody>
          <a:bodyPr/>
          <a:p>
            <a:r>
              <a:rPr lang="en-US" altLang="zh-CN"/>
              <a:t>Compatibility Test</a:t>
            </a:r>
            <a:endParaRPr lang="en-US" altLang="zh-CN"/>
          </a:p>
          <a:p>
            <a:endParaRPr lang="en-US" altLang="zh-CN"/>
          </a:p>
        </p:txBody>
      </p:sp>
      <p:sp>
        <p:nvSpPr>
          <p:cNvPr id="9" name="文本占位符 8"/>
          <p:cNvSpPr>
            <a:spLocks noGrp="1"/>
          </p:cNvSpPr>
          <p:nvPr>
            <p:ph type="body" idx="16389"/>
            <p:custDataLst>
              <p:tags r:id="rId9"/>
            </p:custDataLst>
          </p:nvPr>
        </p:nvSpPr>
        <p:spPr/>
        <p:txBody>
          <a:bodyPr/>
          <a:p>
            <a:r>
              <a:rPr lang="en-US" altLang="zh-CN"/>
              <a:t>Compatibility testing ensures that the application works properly on multiple devices.</a:t>
            </a:r>
            <a:r>
              <a:rPr lang="zh-CN" altLang="en-US"/>
              <a:t>。</a:t>
            </a:r>
            <a:endParaRPr lang="zh-CN" altLang="en-US"/>
          </a:p>
        </p:txBody>
      </p:sp>
    </p:spTree>
    <p:custDataLst>
      <p:tags r:id="rId10"/>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p>
            <a:r>
              <a:rPr lang="zh-CN" altLang="en-US"/>
              <a:t>Collect user feedback</a:t>
            </a:r>
            <a:endParaRPr lang="zh-CN" altLang="en-US"/>
          </a:p>
        </p:txBody>
      </p:sp>
      <p:pic>
        <p:nvPicPr>
          <p:cNvPr id="3" name="图片占位符 2" descr="4a484069-ad7b-11f0-9cde-c2e1770824e2"/>
          <p:cNvPicPr>
            <a:picLocks noChangeAspect="1"/>
          </p:cNvPicPr>
          <p:nvPr>
            <p:ph type="pic" idx="16390"/>
            <p:custDataLst>
              <p:tags r:id="rId2"/>
            </p:custDataLst>
          </p:nvPr>
        </p:nvPicPr>
        <p:blipFill>
          <a:blip r:embed="rId3"/>
          <a:srcRect l="12449" r="12449"/>
          <a:stretch>
            <a:fillRect/>
          </a:stretch>
        </p:blipFill>
        <p:spPr>
          <a:xfrm>
            <a:off x="2032000" y="1803400"/>
            <a:ext cx="2336800" cy="2336800"/>
          </a:xfrm>
          <a:custGeom>
            <a:avLst/>
            <a:gdLst>
              <a:gd name="connisteX0" fmla="*/ 0 w 2336800"/>
              <a:gd name="connsiteY0" fmla="*/ 1168400 h 2336800"/>
              <a:gd name="connisteX1" fmla="*/ 1168400 w 2336800"/>
              <a:gd name="connsiteY1" fmla="*/ 0 h 2336800"/>
              <a:gd name="connisteX2" fmla="*/ 1168400 w 2336800"/>
              <a:gd name="connsiteY2" fmla="*/ 0 h 2336800"/>
              <a:gd name="connisteX3" fmla="*/ 2336800 w 2336800"/>
              <a:gd name="connsiteY3" fmla="*/ 1168400 h 2336800"/>
              <a:gd name="connisteX4" fmla="*/ 2336800 w 2336800"/>
              <a:gd name="connsiteY4" fmla="*/ 1168400 h 2336800"/>
              <a:gd name="connisteX5" fmla="*/ 1168400 w 2336800"/>
              <a:gd name="connsiteY5" fmla="*/ 2336800 h 2336800"/>
              <a:gd name="connisteX6" fmla="*/ 1168400 w 2336800"/>
              <a:gd name="connsiteY6" fmla="*/ 2336800 h 2336800"/>
              <a:gd name="connisteX7" fmla="*/ 0 w 2336800"/>
              <a:gd name="connsiteY7" fmla="*/ 1168400 h 2336800"/>
              <a:gd name="connisteX8" fmla="*/ 0 w 2336800"/>
              <a:gd name="connsiteY8" fmla="*/ 1168400 h 2336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336800" h="2336800">
                <a:moveTo>
                  <a:pt x="0" y="1168400"/>
                </a:moveTo>
                <a:cubicBezTo>
                  <a:pt x="0" y="523110"/>
                  <a:pt x="523110" y="0"/>
                  <a:pt x="1168400" y="0"/>
                </a:cubicBezTo>
                <a:lnTo>
                  <a:pt x="1168400" y="0"/>
                </a:lnTo>
                <a:cubicBezTo>
                  <a:pt x="1813690" y="0"/>
                  <a:pt x="2336800" y="523110"/>
                  <a:pt x="2336800" y="1168400"/>
                </a:cubicBezTo>
                <a:lnTo>
                  <a:pt x="2336800" y="1168400"/>
                </a:lnTo>
                <a:cubicBezTo>
                  <a:pt x="2336800" y="1813690"/>
                  <a:pt x="1813690" y="2336800"/>
                  <a:pt x="1168400" y="2336800"/>
                </a:cubicBezTo>
                <a:lnTo>
                  <a:pt x="1168400" y="2336800"/>
                </a:lnTo>
                <a:cubicBezTo>
                  <a:pt x="523110" y="2336800"/>
                  <a:pt x="0" y="1813690"/>
                  <a:pt x="0" y="1168400"/>
                </a:cubicBezTo>
                <a:lnTo>
                  <a:pt x="0" y="1168400"/>
                </a:lnTo>
                <a:close/>
              </a:path>
            </a:pathLst>
          </a:custGeom>
        </p:spPr>
      </p:pic>
      <p:sp>
        <p:nvSpPr>
          <p:cNvPr id="4" name="文本占位符 3"/>
          <p:cNvSpPr>
            <a:spLocks noGrp="1"/>
          </p:cNvSpPr>
          <p:nvPr>
            <p:ph type="body" idx="16386"/>
            <p:custDataLst>
              <p:tags r:id="rId4"/>
            </p:custDataLst>
          </p:nvPr>
        </p:nvSpPr>
        <p:spPr/>
        <p:txBody>
          <a:bodyPr>
            <a:normAutofit fontScale="90000"/>
          </a:bodyPr>
          <a:p>
            <a:r>
              <a:rPr lang="en-US" altLang="zh-CN"/>
              <a:t>Establishment of feedback channels</a:t>
            </a:r>
            <a:endParaRPr lang="en-US" altLang="zh-CN"/>
          </a:p>
          <a:p>
            <a:endParaRPr lang="en-US" altLang="zh-CN"/>
          </a:p>
        </p:txBody>
      </p:sp>
      <p:sp>
        <p:nvSpPr>
          <p:cNvPr id="5" name="文本占位符 4"/>
          <p:cNvSpPr>
            <a:spLocks noGrp="1"/>
          </p:cNvSpPr>
          <p:nvPr>
            <p:ph type="body" idx="16387"/>
            <p:custDataLst>
              <p:tags r:id="rId5"/>
            </p:custDataLst>
          </p:nvPr>
        </p:nvSpPr>
        <p:spPr>
          <a:xfrm>
            <a:off x="747395" y="5054600"/>
            <a:ext cx="5181600" cy="1245870"/>
          </a:xfrm>
        </p:spPr>
        <p:txBody>
          <a:bodyPr>
            <a:normAutofit/>
          </a:bodyPr>
          <a:p>
            <a:pPr algn="l"/>
            <a:r>
              <a:rPr lang="en-US" altLang="zh-CN"/>
              <a:t>Collect the problems encountered by users in the process of using the software through multiple channels such as e-mail and telephone in order to optimize and upgrade the software.</a:t>
            </a:r>
            <a:endParaRPr lang="en-US" altLang="zh-CN"/>
          </a:p>
          <a:p>
            <a:pPr algn="l"/>
            <a:endParaRPr lang="en-US" altLang="zh-CN"/>
          </a:p>
        </p:txBody>
      </p:sp>
      <p:pic>
        <p:nvPicPr>
          <p:cNvPr id="6" name="图片占位符 5" descr="4a483f9e-ad7b-11f0-9cde-c2e1770824e2"/>
          <p:cNvPicPr>
            <a:picLocks noChangeAspect="1"/>
          </p:cNvPicPr>
          <p:nvPr>
            <p:ph type="pic" idx="16391"/>
            <p:custDataLst>
              <p:tags r:id="rId6"/>
            </p:custDataLst>
          </p:nvPr>
        </p:nvPicPr>
        <p:blipFill>
          <a:blip r:embed="rId7"/>
          <a:srcRect l="16667" r="16667"/>
          <a:stretch>
            <a:fillRect/>
          </a:stretch>
        </p:blipFill>
        <p:spPr>
          <a:xfrm>
            <a:off x="7823200" y="1803400"/>
            <a:ext cx="2336800" cy="2336800"/>
          </a:xfrm>
          <a:custGeom>
            <a:avLst/>
            <a:gdLst>
              <a:gd name="connisteX0" fmla="*/ 0 w 2336800"/>
              <a:gd name="connsiteY0" fmla="*/ 1168400 h 2336800"/>
              <a:gd name="connisteX1" fmla="*/ 1168400 w 2336800"/>
              <a:gd name="connsiteY1" fmla="*/ 0 h 2336800"/>
              <a:gd name="connisteX2" fmla="*/ 1168400 w 2336800"/>
              <a:gd name="connsiteY2" fmla="*/ 0 h 2336800"/>
              <a:gd name="connisteX3" fmla="*/ 2336800 w 2336800"/>
              <a:gd name="connsiteY3" fmla="*/ 1168400 h 2336800"/>
              <a:gd name="connisteX4" fmla="*/ 2336800 w 2336800"/>
              <a:gd name="connsiteY4" fmla="*/ 1168400 h 2336800"/>
              <a:gd name="connisteX5" fmla="*/ 1168400 w 2336800"/>
              <a:gd name="connsiteY5" fmla="*/ 2336800 h 2336800"/>
              <a:gd name="connisteX6" fmla="*/ 1168400 w 2336800"/>
              <a:gd name="connsiteY6" fmla="*/ 2336800 h 2336800"/>
              <a:gd name="connisteX7" fmla="*/ 0 w 2336800"/>
              <a:gd name="connsiteY7" fmla="*/ 1168400 h 2336800"/>
              <a:gd name="connisteX8" fmla="*/ 0 w 2336800"/>
              <a:gd name="connsiteY8" fmla="*/ 1168400 h 2336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2336800" h="2336800">
                <a:moveTo>
                  <a:pt x="0" y="1168400"/>
                </a:moveTo>
                <a:cubicBezTo>
                  <a:pt x="0" y="523110"/>
                  <a:pt x="523110" y="0"/>
                  <a:pt x="1168400" y="0"/>
                </a:cubicBezTo>
                <a:lnTo>
                  <a:pt x="1168400" y="0"/>
                </a:lnTo>
                <a:cubicBezTo>
                  <a:pt x="1813690" y="0"/>
                  <a:pt x="2336800" y="523110"/>
                  <a:pt x="2336800" y="1168400"/>
                </a:cubicBezTo>
                <a:lnTo>
                  <a:pt x="2336800" y="1168400"/>
                </a:lnTo>
                <a:cubicBezTo>
                  <a:pt x="2336800" y="1813690"/>
                  <a:pt x="1813690" y="2336800"/>
                  <a:pt x="1168400" y="2336800"/>
                </a:cubicBezTo>
                <a:lnTo>
                  <a:pt x="1168400" y="2336800"/>
                </a:lnTo>
                <a:cubicBezTo>
                  <a:pt x="523110" y="2336800"/>
                  <a:pt x="0" y="1813690"/>
                  <a:pt x="0" y="1168400"/>
                </a:cubicBezTo>
                <a:lnTo>
                  <a:pt x="0" y="1168400"/>
                </a:lnTo>
                <a:close/>
              </a:path>
            </a:pathLst>
          </a:custGeom>
        </p:spPr>
      </p:pic>
      <p:sp>
        <p:nvSpPr>
          <p:cNvPr id="7" name="文本占位符 6"/>
          <p:cNvSpPr>
            <a:spLocks noGrp="1"/>
          </p:cNvSpPr>
          <p:nvPr>
            <p:ph type="body" idx="16388"/>
            <p:custDataLst>
              <p:tags r:id="rId8"/>
            </p:custDataLst>
          </p:nvPr>
        </p:nvSpPr>
        <p:spPr/>
        <p:txBody>
          <a:bodyPr/>
          <a:p>
            <a:r>
              <a:rPr lang="en-US" altLang="zh-CN"/>
              <a:t>Optimize user experience</a:t>
            </a:r>
            <a:endParaRPr lang="en-US" altLang="zh-CN"/>
          </a:p>
          <a:p>
            <a:endParaRPr lang="en-US" altLang="zh-CN"/>
          </a:p>
        </p:txBody>
      </p:sp>
      <p:sp>
        <p:nvSpPr>
          <p:cNvPr id="8" name="文本占位符 7"/>
          <p:cNvSpPr>
            <a:spLocks noGrp="1"/>
          </p:cNvSpPr>
          <p:nvPr>
            <p:ph type="body" idx="16389"/>
            <p:custDataLst>
              <p:tags r:id="rId9"/>
            </p:custDataLst>
          </p:nvPr>
        </p:nvSpPr>
        <p:spPr>
          <a:xfrm>
            <a:off x="6400800" y="5054600"/>
            <a:ext cx="5181600" cy="1301115"/>
          </a:xfrm>
        </p:spPr>
        <p:txBody>
          <a:bodyPr>
            <a:normAutofit/>
          </a:bodyPr>
          <a:p>
            <a:pPr algn="l"/>
            <a:r>
              <a:rPr lang="en-US" altLang="zh-CN"/>
              <a:t>Regularly analyze user feedback, targeted improvement of product features, enhance user satisfaction, and promote the continuous development of the software.</a:t>
            </a:r>
            <a:endParaRPr lang="en-US" altLang="zh-CN"/>
          </a:p>
          <a:p>
            <a:pPr algn="l"/>
            <a:endParaRPr lang="en-US" altLang="zh-CN"/>
          </a:p>
        </p:txBody>
      </p:sp>
    </p:spTree>
    <p:custDataLst>
      <p:tags r:id="rId10"/>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normAutofit fontScale="90000"/>
          </a:bodyPr>
          <a:p>
            <a:r>
              <a:rPr lang="zh-CN" altLang="en-US" sz="2700"/>
              <a:t>Invite users to test software operation：</a:t>
            </a:r>
            <a:r>
              <a:rPr lang="en-US" altLang="zh-CN" sz="2700"/>
              <a:t>Invite users to test the product</a:t>
            </a:r>
            <a:br>
              <a:rPr lang="en-US" altLang="zh-CN" sz="2700"/>
            </a:br>
            <a:endParaRPr lang="en-US" altLang="zh-CN" sz="2700"/>
          </a:p>
        </p:txBody>
      </p:sp>
      <p:sp>
        <p:nvSpPr>
          <p:cNvPr id="4" name="装饰  0"/>
          <p:cNvSpPr>
            <a:spLocks noGrp="1"/>
          </p:cNvSpPr>
          <p:nvPr>
            <p:ph type="body" idx="16391"/>
            <p:custDataLst>
              <p:tags r:id="rId2"/>
            </p:custDataLst>
          </p:nvPr>
        </p:nvSpPr>
        <p:spPr/>
        <p:txBody>
          <a:bodyPr/>
          <a:p>
            <a:r>
              <a:rPr lang="zh-CN" altLang="en-US"/>
              <a:t> </a:t>
            </a:r>
            <a:endParaRPr lang="zh-CN" altLang="en-US"/>
          </a:p>
        </p:txBody>
      </p:sp>
      <p:pic>
        <p:nvPicPr>
          <p:cNvPr id="5" name="图片占位符 4" descr="4a4cf2ef-ad7b-11f0-9259-160ba07c14fe"/>
          <p:cNvPicPr>
            <a:picLocks noChangeAspect="1"/>
          </p:cNvPicPr>
          <p:nvPr>
            <p:ph type="pic" idx="16392"/>
            <p:custDataLst>
              <p:tags r:id="rId3"/>
            </p:custDataLst>
          </p:nvPr>
        </p:nvPicPr>
        <p:blipFill>
          <a:blip r:embed="rId4"/>
          <a:srcRect l="5182" r="5182"/>
          <a:stretch>
            <a:fillRect/>
          </a:stretch>
        </p:blipFill>
        <p:spPr>
          <a:xfrm>
            <a:off x="4648200" y="609600"/>
            <a:ext cx="2540000" cy="2667000"/>
          </a:xfrm>
          <a:custGeom>
            <a:avLst/>
            <a:gdLst>
              <a:gd name="connisteX0" fmla="*/ 0 w 2540000"/>
              <a:gd name="connsiteY0" fmla="*/ 203200 h 2667000"/>
              <a:gd name="connisteX1" fmla="*/ 203200 w 2540000"/>
              <a:gd name="connsiteY1" fmla="*/ 0 h 2667000"/>
              <a:gd name="connisteX2" fmla="*/ 2540000 w 2540000"/>
              <a:gd name="connsiteY2" fmla="*/ 0 h 2667000"/>
              <a:gd name="connisteX3" fmla="*/ 2540000 w 2540000"/>
              <a:gd name="connsiteY3" fmla="*/ 2667000 h 2667000"/>
              <a:gd name="connisteX4" fmla="*/ 203200 w 2540000"/>
              <a:gd name="connsiteY4" fmla="*/ 2667000 h 2667000"/>
              <a:gd name="connisteX5" fmla="*/ 0 w 2540000"/>
              <a:gd name="connsiteY5" fmla="*/ 2463800 h 2667000"/>
              <a:gd name="connisteX6" fmla="*/ 0 w 2540000"/>
              <a:gd name="connsiteY6" fmla="*/ 203200 h 2667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2540000" h="2667000">
                <a:moveTo>
                  <a:pt x="0" y="203200"/>
                </a:moveTo>
                <a:cubicBezTo>
                  <a:pt x="0" y="90976"/>
                  <a:pt x="90976" y="0"/>
                  <a:pt x="203200" y="0"/>
                </a:cubicBezTo>
                <a:lnTo>
                  <a:pt x="2540000" y="0"/>
                </a:lnTo>
                <a:lnTo>
                  <a:pt x="2540000" y="2667000"/>
                </a:lnTo>
                <a:lnTo>
                  <a:pt x="203200" y="2667000"/>
                </a:lnTo>
                <a:cubicBezTo>
                  <a:pt x="90976" y="2667000"/>
                  <a:pt x="0" y="2576024"/>
                  <a:pt x="0" y="2463800"/>
                </a:cubicBezTo>
                <a:lnTo>
                  <a:pt x="0" y="203200"/>
                </a:lnTo>
                <a:close/>
              </a:path>
            </a:pathLst>
          </a:custGeom>
        </p:spPr>
      </p:pic>
      <p:sp>
        <p:nvSpPr>
          <p:cNvPr id="6" name="文本占位符 5"/>
          <p:cNvSpPr>
            <a:spLocks noGrp="1"/>
          </p:cNvSpPr>
          <p:nvPr>
            <p:ph type="body" idx="16387"/>
            <p:custDataLst>
              <p:tags r:id="rId5"/>
            </p:custDataLst>
          </p:nvPr>
        </p:nvSpPr>
        <p:spPr>
          <a:xfrm>
            <a:off x="7493000" y="788035"/>
            <a:ext cx="3784600" cy="406400"/>
          </a:xfrm>
        </p:spPr>
        <p:txBody>
          <a:bodyPr/>
          <a:p>
            <a:r>
              <a:rPr lang="en-US" altLang="zh-CN"/>
              <a:t>User Test Invitation</a:t>
            </a:r>
            <a:endParaRPr lang="en-US" altLang="zh-CN"/>
          </a:p>
        </p:txBody>
      </p:sp>
      <p:sp>
        <p:nvSpPr>
          <p:cNvPr id="7" name="文本占位符 6"/>
          <p:cNvSpPr>
            <a:spLocks noGrp="1"/>
          </p:cNvSpPr>
          <p:nvPr>
            <p:ph type="body" idx="16388"/>
            <p:custDataLst>
              <p:tags r:id="rId6"/>
            </p:custDataLst>
          </p:nvPr>
        </p:nvSpPr>
        <p:spPr>
          <a:xfrm>
            <a:off x="7493000" y="1337945"/>
            <a:ext cx="3784600" cy="1790065"/>
          </a:xfrm>
        </p:spPr>
        <p:txBody>
          <a:bodyPr>
            <a:normAutofit fontScale="90000"/>
          </a:bodyPr>
          <a:p>
            <a:r>
              <a:rPr lang="en-US" altLang="zh-CN"/>
              <a:t>Invite classmates or product users to conduct tests and collect problems and feedback encountered during use, covering functionality normalcy, performance issues such as crashing or lagging, and interface friendliness.</a:t>
            </a:r>
            <a:endParaRPr lang="en-US" altLang="zh-CN"/>
          </a:p>
          <a:p>
            <a:endParaRPr lang="en-US" altLang="zh-CN"/>
          </a:p>
        </p:txBody>
      </p:sp>
      <p:sp>
        <p:nvSpPr>
          <p:cNvPr id="8" name="装饰  6"/>
          <p:cNvSpPr>
            <a:spLocks noGrp="1"/>
          </p:cNvSpPr>
          <p:nvPr>
            <p:ph type="body" idx="16393"/>
            <p:custDataLst>
              <p:tags r:id="rId7"/>
            </p:custDataLst>
          </p:nvPr>
        </p:nvSpPr>
        <p:spPr/>
        <p:txBody>
          <a:bodyPr/>
          <a:p>
            <a:r>
              <a:rPr lang="zh-CN" altLang="en-US"/>
              <a:t> </a:t>
            </a:r>
            <a:endParaRPr lang="zh-CN" altLang="en-US"/>
          </a:p>
        </p:txBody>
      </p:sp>
      <p:pic>
        <p:nvPicPr>
          <p:cNvPr id="9" name="图片占位符 8" descr="4a4cf369-ad7b-11f0-9259-160ba07c14fe"/>
          <p:cNvPicPr>
            <a:picLocks noChangeAspect="1"/>
          </p:cNvPicPr>
          <p:nvPr>
            <p:ph type="pic" idx="16394"/>
            <p:custDataLst>
              <p:tags r:id="rId8"/>
            </p:custDataLst>
          </p:nvPr>
        </p:nvPicPr>
        <p:blipFill>
          <a:blip r:embed="rId9"/>
          <a:srcRect l="30384"/>
          <a:stretch>
            <a:fillRect/>
          </a:stretch>
        </p:blipFill>
        <p:spPr>
          <a:xfrm>
            <a:off x="4648200" y="3581400"/>
            <a:ext cx="2540000" cy="2667000"/>
          </a:xfrm>
          <a:custGeom>
            <a:avLst/>
            <a:gdLst>
              <a:gd name="connisteX0" fmla="*/ 0 w 2540000"/>
              <a:gd name="connsiteY0" fmla="*/ 203200 h 2667000"/>
              <a:gd name="connisteX1" fmla="*/ 203200 w 2540000"/>
              <a:gd name="connsiteY1" fmla="*/ 0 h 2667000"/>
              <a:gd name="connisteX2" fmla="*/ 2540000 w 2540000"/>
              <a:gd name="connsiteY2" fmla="*/ 0 h 2667000"/>
              <a:gd name="connisteX3" fmla="*/ 2540000 w 2540000"/>
              <a:gd name="connsiteY3" fmla="*/ 2667000 h 2667000"/>
              <a:gd name="connisteX4" fmla="*/ 203200 w 2540000"/>
              <a:gd name="connsiteY4" fmla="*/ 2667000 h 2667000"/>
              <a:gd name="connisteX5" fmla="*/ 0 w 2540000"/>
              <a:gd name="connsiteY5" fmla="*/ 2463800 h 2667000"/>
              <a:gd name="connisteX6" fmla="*/ 0 w 2540000"/>
              <a:gd name="connsiteY6" fmla="*/ 203200 h 26670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pathLst>
              <a:path w="2540000" h="2667000">
                <a:moveTo>
                  <a:pt x="0" y="203200"/>
                </a:moveTo>
                <a:cubicBezTo>
                  <a:pt x="0" y="90976"/>
                  <a:pt x="90976" y="0"/>
                  <a:pt x="203200" y="0"/>
                </a:cubicBezTo>
                <a:lnTo>
                  <a:pt x="2540000" y="0"/>
                </a:lnTo>
                <a:lnTo>
                  <a:pt x="2540000" y="2667000"/>
                </a:lnTo>
                <a:lnTo>
                  <a:pt x="203200" y="2667000"/>
                </a:lnTo>
                <a:cubicBezTo>
                  <a:pt x="90976" y="2667000"/>
                  <a:pt x="0" y="2576024"/>
                  <a:pt x="0" y="2463800"/>
                </a:cubicBezTo>
                <a:lnTo>
                  <a:pt x="0" y="203200"/>
                </a:lnTo>
                <a:close/>
              </a:path>
            </a:pathLst>
          </a:custGeom>
        </p:spPr>
      </p:pic>
      <p:sp>
        <p:nvSpPr>
          <p:cNvPr id="10" name="文本占位符 9"/>
          <p:cNvSpPr>
            <a:spLocks noGrp="1"/>
          </p:cNvSpPr>
          <p:nvPr>
            <p:ph type="body" idx="16389"/>
            <p:custDataLst>
              <p:tags r:id="rId10"/>
            </p:custDataLst>
          </p:nvPr>
        </p:nvSpPr>
        <p:spPr>
          <a:xfrm>
            <a:off x="7493000" y="3867150"/>
            <a:ext cx="3784600" cy="406400"/>
          </a:xfrm>
        </p:spPr>
        <p:txBody>
          <a:bodyPr>
            <a:normAutofit fontScale="90000"/>
          </a:bodyPr>
          <a:p>
            <a:r>
              <a:rPr lang="en-US" altLang="zh-CN"/>
              <a:t>Feedback collection norms</a:t>
            </a:r>
            <a:endParaRPr lang="en-US" altLang="zh-CN"/>
          </a:p>
          <a:p>
            <a:endParaRPr lang="en-US" altLang="zh-CN"/>
          </a:p>
        </p:txBody>
      </p:sp>
      <p:sp>
        <p:nvSpPr>
          <p:cNvPr id="11" name="文本占位符 10"/>
          <p:cNvSpPr>
            <a:spLocks noGrp="1"/>
          </p:cNvSpPr>
          <p:nvPr>
            <p:ph type="body" idx="16390"/>
            <p:custDataLst>
              <p:tags r:id="rId11"/>
            </p:custDataLst>
          </p:nvPr>
        </p:nvSpPr>
        <p:spPr>
          <a:xfrm>
            <a:off x="7493000" y="4273550"/>
            <a:ext cx="3999865" cy="1974215"/>
          </a:xfrm>
        </p:spPr>
        <p:txBody>
          <a:bodyPr>
            <a:noAutofit/>
          </a:bodyPr>
          <a:p>
            <a:r>
              <a:rPr lang="en-US" altLang="zh-CN" sz="1400"/>
              <a:t>Detailed records of software operation smoothness, functional response speed and interface interaction experience are required to ensure that the problem description is specific and clear, so as to facilitate subsequent optimization and iterative development.</a:t>
            </a:r>
            <a:endParaRPr lang="en-US" altLang="zh-CN" sz="1400"/>
          </a:p>
          <a:p>
            <a:endParaRPr lang="en-US" altLang="zh-CN" sz="1400"/>
          </a:p>
        </p:txBody>
      </p:sp>
    </p:spTree>
    <p:custDataLst>
      <p:tags r:id="rId12"/>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ubtitle 11"/>
          <p:cNvSpPr>
            <a:spLocks noGrp="1"/>
          </p:cNvSpPr>
          <p:nvPr>
            <p:ph type="body" idx="16386"/>
            <p:custDataLst>
              <p:tags r:id="rId1"/>
            </p:custDataLst>
          </p:nvPr>
        </p:nvSpPr>
        <p:spPr/>
        <p:txBody>
          <a:bodyPr/>
          <a:p>
            <a:r>
              <a:rPr lang="zh-CN" altLang="en-US"/>
              <a:t>THE END</a:t>
            </a:r>
            <a:endParaRPr lang="zh-CN" altLang="en-US"/>
          </a:p>
        </p:txBody>
      </p:sp>
      <p:sp>
        <p:nvSpPr>
          <p:cNvPr id="3" name="标题 4"/>
          <p:cNvSpPr>
            <a:spLocks noGrp="1"/>
          </p:cNvSpPr>
          <p:nvPr>
            <p:ph type="ctrTitle" idx="16385"/>
            <p:custDataLst>
              <p:tags r:id="rId2"/>
            </p:custDataLst>
          </p:nvPr>
        </p:nvSpPr>
        <p:spPr/>
        <p:txBody>
          <a:bodyPr>
            <a:normAutofit fontScale="90000"/>
          </a:bodyPr>
          <a:p>
            <a:r>
              <a:rPr lang="en-US" altLang="zh-CN"/>
              <a:t>Thank you</a:t>
            </a:r>
            <a:br>
              <a:rPr lang="en-US" altLang="zh-CN"/>
            </a:br>
            <a:endParaRPr lang="en-US" altLang="zh-CN"/>
          </a:p>
        </p:txBody>
      </p:sp>
    </p:spTree>
    <p:custDataLst>
      <p:tags r:id="rId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idx="16385"/>
            <p:custDataLst>
              <p:tags r:id="rId1"/>
            </p:custDataLst>
          </p:nvPr>
        </p:nvSpPr>
        <p:spPr/>
        <p:txBody>
          <a:bodyPr/>
          <a:p>
            <a:r>
              <a:rPr lang="zh-CN" altLang="en-US"/>
              <a:t>Overview of Campus Mart App</a:t>
            </a:r>
            <a:endParaRPr lang="zh-CN" altLang="en-US"/>
          </a:p>
        </p:txBody>
      </p:sp>
      <p:sp>
        <p:nvSpPr>
          <p:cNvPr id="3" name="文本占位符 2"/>
          <p:cNvSpPr>
            <a:spLocks noGrp="1"/>
          </p:cNvSpPr>
          <p:nvPr>
            <p:ph type="body" idx="16386"/>
            <p:custDataLst>
              <p:tags r:id="rId2"/>
            </p:custDataLst>
          </p:nvPr>
        </p:nvSpPr>
        <p:spPr/>
        <p:txBody>
          <a:bodyPr/>
          <a:p>
            <a:r>
              <a:rPr lang="zh-CN" altLang="en-US"/>
              <a:t>01</a:t>
            </a:r>
            <a:endParaRPr lang="zh-CN" altLang="en-US"/>
          </a:p>
        </p:txBody>
      </p:sp>
    </p:spTree>
    <p:custDataLst>
      <p:tags r:id="rId3"/>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p>
            <a:r>
              <a:rPr lang="zh-CN" altLang="en-US"/>
              <a:t>Campus Mart </a:t>
            </a:r>
            <a:r>
              <a:rPr lang="en-US" altLang="zh-CN"/>
              <a:t>Platform Introduction</a:t>
            </a:r>
            <a:endParaRPr lang="zh-CN" altLang="en-US"/>
          </a:p>
        </p:txBody>
      </p:sp>
      <p:pic>
        <p:nvPicPr>
          <p:cNvPr id="3" name="内容占位符 2" descr="4b7c15ba-ad7b-11f0-8dd7-2a13ae93f541"/>
          <p:cNvPicPr>
            <a:picLocks noChangeAspect="1"/>
          </p:cNvPicPr>
          <p:nvPr>
            <p:ph idx="16390"/>
            <p:custDataLst>
              <p:tags r:id="rId2"/>
            </p:custDataLst>
          </p:nvPr>
        </p:nvPicPr>
        <p:blipFill>
          <a:blip r:embed="rId3"/>
          <a:srcRect l="18430" r="4081"/>
          <a:stretch>
            <a:fillRect/>
          </a:stretch>
        </p:blipFill>
        <p:spPr>
          <a:xfrm>
            <a:off x="609600" y="1524000"/>
            <a:ext cx="5486400" cy="4724400"/>
          </a:xfrm>
          <a:custGeom>
            <a:avLst/>
            <a:gdLst>
              <a:gd name="connisteX0" fmla="*/ 0 w 5486400"/>
              <a:gd name="connsiteY0" fmla="*/ 203200 h 4724400"/>
              <a:gd name="connisteX1" fmla="*/ 203200 w 5486400"/>
              <a:gd name="connsiteY1" fmla="*/ 0 h 4724400"/>
              <a:gd name="connisteX2" fmla="*/ 5283200 w 5486400"/>
              <a:gd name="connsiteY2" fmla="*/ 0 h 4724400"/>
              <a:gd name="connisteX3" fmla="*/ 5486400 w 5486400"/>
              <a:gd name="connsiteY3" fmla="*/ 203200 h 4724400"/>
              <a:gd name="connisteX4" fmla="*/ 5486400 w 5486400"/>
              <a:gd name="connsiteY4" fmla="*/ 4521200 h 4724400"/>
              <a:gd name="connisteX5" fmla="*/ 5283200 w 5486400"/>
              <a:gd name="connsiteY5" fmla="*/ 4724400 h 4724400"/>
              <a:gd name="connisteX6" fmla="*/ 203200 w 5486400"/>
              <a:gd name="connsiteY6" fmla="*/ 4724400 h 4724400"/>
              <a:gd name="connisteX7" fmla="*/ 0 w 5486400"/>
              <a:gd name="connsiteY7" fmla="*/ 4521200 h 4724400"/>
              <a:gd name="connisteX8" fmla="*/ 0 w 5486400"/>
              <a:gd name="connsiteY8" fmla="*/ 203200 h 47244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486400" h="4724400">
                <a:moveTo>
                  <a:pt x="0" y="203200"/>
                </a:moveTo>
                <a:cubicBezTo>
                  <a:pt x="0" y="90976"/>
                  <a:pt x="90976" y="0"/>
                  <a:pt x="203200" y="0"/>
                </a:cubicBezTo>
                <a:lnTo>
                  <a:pt x="5283200" y="0"/>
                </a:lnTo>
                <a:cubicBezTo>
                  <a:pt x="5395424" y="0"/>
                  <a:pt x="5486400" y="90976"/>
                  <a:pt x="5486400" y="203200"/>
                </a:cubicBezTo>
                <a:lnTo>
                  <a:pt x="5486400" y="4521200"/>
                </a:lnTo>
                <a:cubicBezTo>
                  <a:pt x="5486400" y="4633424"/>
                  <a:pt x="5395424" y="4724400"/>
                  <a:pt x="5283200" y="4724400"/>
                </a:cubicBezTo>
                <a:lnTo>
                  <a:pt x="203200" y="4724400"/>
                </a:lnTo>
                <a:cubicBezTo>
                  <a:pt x="90976" y="4724400"/>
                  <a:pt x="0" y="4633424"/>
                  <a:pt x="0" y="4521200"/>
                </a:cubicBezTo>
                <a:lnTo>
                  <a:pt x="0" y="203200"/>
                </a:lnTo>
                <a:close/>
              </a:path>
            </a:pathLst>
          </a:custGeom>
        </p:spPr>
      </p:pic>
      <p:sp>
        <p:nvSpPr>
          <p:cNvPr id="4" name="文本占位符 3"/>
          <p:cNvSpPr>
            <a:spLocks noGrp="1"/>
          </p:cNvSpPr>
          <p:nvPr>
            <p:ph type="body" idx="16386"/>
            <p:custDataLst>
              <p:tags r:id="rId4"/>
            </p:custDataLst>
          </p:nvPr>
        </p:nvSpPr>
        <p:spPr/>
        <p:txBody>
          <a:bodyPr/>
          <a:p>
            <a:r>
              <a:rPr lang="zh-CN" altLang="en-US"/>
              <a:t>Campus Mart </a:t>
            </a:r>
            <a:r>
              <a:rPr lang="zh-CN" altLang="en-US">
                <a:solidFill>
                  <a:schemeClr val="tx1"/>
                </a:solidFill>
              </a:rPr>
              <a:t>Platform Features</a:t>
            </a:r>
            <a:endParaRPr lang="zh-CN" altLang="en-US"/>
          </a:p>
        </p:txBody>
      </p:sp>
      <p:sp>
        <p:nvSpPr>
          <p:cNvPr id="5" name="文本占位符 4"/>
          <p:cNvSpPr>
            <a:spLocks noGrp="1"/>
          </p:cNvSpPr>
          <p:nvPr>
            <p:ph type="body" idx="16387"/>
            <p:custDataLst>
              <p:tags r:id="rId5"/>
            </p:custDataLst>
          </p:nvPr>
        </p:nvSpPr>
        <p:spPr>
          <a:xfrm>
            <a:off x="6553200" y="2146300"/>
            <a:ext cx="5029200" cy="1524000"/>
          </a:xfrm>
        </p:spPr>
        <p:txBody>
          <a:bodyPr/>
          <a:p>
            <a:r>
              <a:rPr lang="zh-CN" altLang="en-US">
                <a:solidFill>
                  <a:schemeClr val="tx1"/>
                </a:solidFill>
              </a:rPr>
              <a:t>Efficient trading system, environmental protection concepts are integrated into the unused items exchange platform specially created for the campus to promote the recycling of resources.</a:t>
            </a:r>
            <a:endParaRPr lang="zh-CN" altLang="en-US"/>
          </a:p>
        </p:txBody>
      </p:sp>
      <p:sp>
        <p:nvSpPr>
          <p:cNvPr id="6" name="文本占位符 5"/>
          <p:cNvSpPr>
            <a:spLocks noGrp="1"/>
          </p:cNvSpPr>
          <p:nvPr>
            <p:ph type="body" idx="16388"/>
            <p:custDataLst>
              <p:tags r:id="rId6"/>
            </p:custDataLst>
          </p:nvPr>
        </p:nvSpPr>
        <p:spPr/>
        <p:txBody>
          <a:bodyPr/>
          <a:p>
            <a:r>
              <a:rPr lang="zh-CN" altLang="en-US">
                <a:solidFill>
                  <a:schemeClr val="tx1"/>
                </a:solidFill>
              </a:rPr>
              <a:t>Platform user groups</a:t>
            </a:r>
            <a:endParaRPr lang="zh-CN" altLang="en-US"/>
          </a:p>
        </p:txBody>
      </p:sp>
      <p:sp>
        <p:nvSpPr>
          <p:cNvPr id="7" name="文本占位符 6"/>
          <p:cNvSpPr>
            <a:spLocks noGrp="1"/>
          </p:cNvSpPr>
          <p:nvPr>
            <p:ph type="body" idx="16389"/>
            <p:custDataLst>
              <p:tags r:id="rId7"/>
            </p:custDataLst>
          </p:nvPr>
        </p:nvSpPr>
        <p:spPr/>
        <p:txBody>
          <a:bodyPr/>
          <a:p>
            <a:r>
              <a:rPr lang="zh-CN" altLang="en-US">
                <a:solidFill>
                  <a:schemeClr val="tx1"/>
                </a:solidFill>
              </a:rPr>
              <a:t>It is mainly for school students, providing a convenient second-hand market, encouraging green consumption and building a sustainable campus environment.</a:t>
            </a:r>
            <a:endParaRPr lang="zh-CN" altLang="en-US"/>
          </a:p>
        </p:txBody>
      </p:sp>
    </p:spTree>
    <p:custDataLst>
      <p:tags r:id="rId8"/>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p>
            <a:r>
              <a:rPr lang="zh-CN" altLang="en-US">
                <a:solidFill>
                  <a:schemeClr val="tx1"/>
                </a:solidFill>
                <a:effectLst/>
                <a:uFill>
                  <a:solidFill>
                    <a:schemeClr val="accent1"/>
                  </a:solidFill>
                </a:uFill>
              </a:rPr>
              <a:t>Platform Functions and Features</a:t>
            </a:r>
            <a:endParaRPr lang="zh-CN" altLang="en-US"/>
          </a:p>
        </p:txBody>
      </p:sp>
      <p:sp>
        <p:nvSpPr>
          <p:cNvPr id="3" name="装饰  9"/>
          <p:cNvSpPr>
            <a:spLocks noGrp="1"/>
          </p:cNvSpPr>
          <p:nvPr>
            <p:ph type="body" idx="16391"/>
            <p:custDataLst>
              <p:tags r:id="rId2"/>
            </p:custDataLst>
          </p:nvPr>
        </p:nvSpPr>
        <p:spPr/>
        <p:txBody>
          <a:bodyPr/>
          <a:p>
            <a:r>
              <a:rPr lang="zh-CN" altLang="en-US"/>
              <a:t> </a:t>
            </a:r>
            <a:endParaRPr lang="zh-CN" altLang="en-US"/>
          </a:p>
        </p:txBody>
      </p:sp>
      <p:sp>
        <p:nvSpPr>
          <p:cNvPr id="4" name="装饰  0"/>
          <p:cNvSpPr>
            <a:spLocks noGrp="1"/>
          </p:cNvSpPr>
          <p:nvPr>
            <p:ph type="body" idx="16392"/>
            <p:custDataLst>
              <p:tags r:id="rId3"/>
            </p:custDataLst>
          </p:nvPr>
        </p:nvSpPr>
        <p:spPr/>
        <p:txBody>
          <a:bodyPr/>
          <a:p>
            <a:r>
              <a:rPr lang="zh-CN" altLang="en-US"/>
              <a:t> </a:t>
            </a:r>
            <a:endParaRPr lang="zh-CN" altLang="en-US"/>
          </a:p>
        </p:txBody>
      </p:sp>
      <p:pic>
        <p:nvPicPr>
          <p:cNvPr id="13" name="图片占位符 12" descr="7"/>
          <p:cNvPicPr>
            <a:picLocks noChangeAspect="1"/>
          </p:cNvPicPr>
          <p:nvPr>
            <p:ph type="pic" idx="16390"/>
            <p:custDataLst>
              <p:tags r:id="rId4"/>
            </p:custDataLst>
          </p:nvPr>
        </p:nvPicPr>
        <p:blipFill>
          <a:blip r:embed="rId5">
            <a:extLst>
              <a:ext uri="{96DAC541-7B7A-43D3-8B79-37D633B846F1}">
                <asvg:svgBlip xmlns:asvg="http://schemas.microsoft.com/office/drawing/2016/SVG/main" r:embed="rId6"/>
              </a:ext>
            </a:extLst>
          </a:blip>
          <a:stretch>
            <a:fillRect/>
          </a:stretch>
        </p:blipFill>
        <p:spPr>
          <a:xfrm>
            <a:off x="2870200" y="2717800"/>
            <a:ext cx="812800" cy="812800"/>
          </a:xfrm>
          <a:prstGeom prst="rect">
            <a:avLst/>
          </a:prstGeom>
        </p:spPr>
      </p:pic>
      <p:sp>
        <p:nvSpPr>
          <p:cNvPr id="6" name="文本占位符 5"/>
          <p:cNvSpPr>
            <a:spLocks noGrp="1"/>
          </p:cNvSpPr>
          <p:nvPr>
            <p:ph type="body" idx="16386"/>
            <p:custDataLst>
              <p:tags r:id="rId7"/>
            </p:custDataLst>
          </p:nvPr>
        </p:nvSpPr>
        <p:spPr/>
        <p:txBody>
          <a:bodyPr/>
          <a:p>
            <a:r>
              <a:rPr lang="zh-CN" altLang="en-US">
                <a:solidFill>
                  <a:schemeClr val="tx1"/>
                </a:solidFill>
              </a:rPr>
              <a:t>Platform Functions</a:t>
            </a:r>
            <a:endParaRPr lang="zh-CN" altLang="en-US"/>
          </a:p>
        </p:txBody>
      </p:sp>
      <p:sp>
        <p:nvSpPr>
          <p:cNvPr id="7" name="文本占位符 6"/>
          <p:cNvSpPr>
            <a:spLocks noGrp="1"/>
          </p:cNvSpPr>
          <p:nvPr>
            <p:ph type="body" idx="16387"/>
            <p:custDataLst>
              <p:tags r:id="rId8"/>
            </p:custDataLst>
          </p:nvPr>
        </p:nvSpPr>
        <p:spPr>
          <a:xfrm>
            <a:off x="1016000" y="4800600"/>
            <a:ext cx="4521200" cy="720090"/>
          </a:xfrm>
        </p:spPr>
        <p:txBody>
          <a:bodyPr>
            <a:noAutofit/>
          </a:bodyPr>
          <a:p>
            <a:pPr algn="l"/>
            <a:r>
              <a:rPr lang="en-US" altLang="zh-CN" sz="1500"/>
              <a:t>Users can select "Sell" or "Gift" to view product details and send a private message to the seller, realizing close trading on campus.</a:t>
            </a:r>
            <a:endParaRPr lang="en-US" altLang="zh-CN" sz="1500"/>
          </a:p>
          <a:p>
            <a:endParaRPr lang="en-US" altLang="zh-CN" sz="1000"/>
          </a:p>
        </p:txBody>
      </p:sp>
      <p:sp>
        <p:nvSpPr>
          <p:cNvPr id="8" name="装饰  6"/>
          <p:cNvSpPr>
            <a:spLocks noGrp="1"/>
          </p:cNvSpPr>
          <p:nvPr>
            <p:ph type="body" idx="16394"/>
            <p:custDataLst>
              <p:tags r:id="rId9"/>
            </p:custDataLst>
          </p:nvPr>
        </p:nvSpPr>
        <p:spPr/>
        <p:txBody>
          <a:bodyPr/>
          <a:p>
            <a:r>
              <a:rPr lang="zh-CN" altLang="en-US"/>
              <a:t> </a:t>
            </a:r>
            <a:endParaRPr lang="zh-CN" altLang="en-US"/>
          </a:p>
        </p:txBody>
      </p:sp>
      <p:sp>
        <p:nvSpPr>
          <p:cNvPr id="9" name="装饰  7"/>
          <p:cNvSpPr>
            <a:spLocks noGrp="1"/>
          </p:cNvSpPr>
          <p:nvPr>
            <p:ph type="body" idx="16395"/>
            <p:custDataLst>
              <p:tags r:id="rId10"/>
            </p:custDataLst>
          </p:nvPr>
        </p:nvSpPr>
        <p:spPr/>
        <p:txBody>
          <a:bodyPr/>
          <a:p>
            <a:r>
              <a:rPr lang="zh-CN" altLang="en-US"/>
              <a:t> </a:t>
            </a:r>
            <a:endParaRPr lang="zh-CN" altLang="en-US"/>
          </a:p>
        </p:txBody>
      </p:sp>
      <p:pic>
        <p:nvPicPr>
          <p:cNvPr id="14" name="图片占位符 13" descr="2"/>
          <p:cNvPicPr>
            <a:picLocks noChangeAspect="1"/>
          </p:cNvPicPr>
          <p:nvPr>
            <p:ph type="pic" idx="16393"/>
            <p:custDataLst>
              <p:tags r:id="rId11"/>
            </p:custDataLst>
          </p:nvPr>
        </p:nvPicPr>
        <p:blipFill>
          <a:blip r:embed="rId12">
            <a:extLst>
              <a:ext uri="{96DAC541-7B7A-43D3-8B79-37D633B846F1}">
                <asvg:svgBlip xmlns:asvg="http://schemas.microsoft.com/office/drawing/2016/SVG/main" r:embed="rId13"/>
              </a:ext>
            </a:extLst>
          </a:blip>
          <a:stretch>
            <a:fillRect/>
          </a:stretch>
        </p:blipFill>
        <p:spPr>
          <a:xfrm>
            <a:off x="8509000" y="2717800"/>
            <a:ext cx="812800" cy="812800"/>
          </a:xfrm>
          <a:prstGeom prst="rect">
            <a:avLst/>
          </a:prstGeom>
        </p:spPr>
      </p:pic>
      <p:sp>
        <p:nvSpPr>
          <p:cNvPr id="11" name="文本占位符 10"/>
          <p:cNvSpPr>
            <a:spLocks noGrp="1"/>
          </p:cNvSpPr>
          <p:nvPr>
            <p:ph type="body" idx="16388"/>
            <p:custDataLst>
              <p:tags r:id="rId14"/>
            </p:custDataLst>
          </p:nvPr>
        </p:nvSpPr>
        <p:spPr/>
        <p:txBody>
          <a:bodyPr/>
          <a:p>
            <a:r>
              <a:rPr lang="en-US" altLang="zh-CN"/>
              <a:t>Featured Highlights</a:t>
            </a:r>
            <a:endParaRPr lang="en-US" altLang="zh-CN"/>
          </a:p>
          <a:p>
            <a:endParaRPr lang="en-US" altLang="zh-CN"/>
          </a:p>
        </p:txBody>
      </p:sp>
      <p:sp>
        <p:nvSpPr>
          <p:cNvPr id="12" name="文本占位符 11"/>
          <p:cNvSpPr>
            <a:spLocks noGrp="1"/>
          </p:cNvSpPr>
          <p:nvPr>
            <p:ph type="body" idx="16389"/>
            <p:custDataLst>
              <p:tags r:id="rId15"/>
            </p:custDataLst>
          </p:nvPr>
        </p:nvSpPr>
        <p:spPr>
          <a:xfrm>
            <a:off x="6654800" y="4800600"/>
            <a:ext cx="4521200" cy="899795"/>
          </a:xfrm>
        </p:spPr>
        <p:txBody>
          <a:bodyPr>
            <a:noAutofit/>
          </a:bodyPr>
          <a:p>
            <a:pPr algn="l"/>
            <a:r>
              <a:rPr lang="en-US" altLang="zh-CN" sz="1500"/>
              <a:t>1% commission (1 yuan at least), no shipping costs, lower trust costs for same-school transactions, reduce risk, and meet diverse needs.</a:t>
            </a:r>
            <a:endParaRPr lang="en-US" altLang="zh-CN" sz="1500"/>
          </a:p>
          <a:p>
            <a:pPr algn="l"/>
            <a:endParaRPr lang="en-US" altLang="zh-CN" sz="1000"/>
          </a:p>
        </p:txBody>
      </p:sp>
    </p:spTree>
    <p:custDataLst>
      <p:tags r:id="rId16"/>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idx="16385"/>
            <p:custDataLst>
              <p:tags r:id="rId1"/>
            </p:custDataLst>
          </p:nvPr>
        </p:nvSpPr>
        <p:spPr/>
        <p:txBody>
          <a:bodyPr/>
          <a:p>
            <a:r>
              <a:rPr lang="zh-CN" altLang="en-US"/>
              <a:t>App overview</a:t>
            </a:r>
            <a:endParaRPr lang="zh-CN" altLang="en-US"/>
          </a:p>
        </p:txBody>
      </p:sp>
      <p:sp>
        <p:nvSpPr>
          <p:cNvPr id="3" name="文本占位符 2"/>
          <p:cNvSpPr>
            <a:spLocks noGrp="1"/>
          </p:cNvSpPr>
          <p:nvPr>
            <p:ph type="body" idx="16386"/>
            <p:custDataLst>
              <p:tags r:id="rId2"/>
            </p:custDataLst>
          </p:nvPr>
        </p:nvSpPr>
        <p:spPr/>
        <p:txBody>
          <a:bodyPr/>
          <a:p>
            <a:r>
              <a:rPr lang="zh-CN" altLang="en-US"/>
              <a:t>02</a:t>
            </a:r>
            <a:endParaRPr lang="zh-CN" altLang="en-US"/>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p>
            <a:r>
              <a:rPr lang="zh-CN" altLang="en-US"/>
              <a:t>Application Introduction</a:t>
            </a:r>
            <a:endParaRPr lang="zh-CN" altLang="en-US"/>
          </a:p>
        </p:txBody>
      </p:sp>
      <p:pic>
        <p:nvPicPr>
          <p:cNvPr id="3" name="内容占位符 2" descr="4a1041c2-ad7b-11f0-8a01-466ff31504ea"/>
          <p:cNvPicPr>
            <a:picLocks noChangeAspect="1"/>
          </p:cNvPicPr>
          <p:nvPr>
            <p:ph idx="16392"/>
            <p:custDataLst>
              <p:tags r:id="rId2"/>
            </p:custDataLst>
          </p:nvPr>
        </p:nvPicPr>
        <p:blipFill>
          <a:blip r:embed="rId3"/>
          <a:srcRect l="16329" r="16329"/>
          <a:stretch>
            <a:fillRect/>
          </a:stretch>
        </p:blipFill>
        <p:spPr>
          <a:xfrm>
            <a:off x="6096000" y="609600"/>
            <a:ext cx="5486400" cy="5638800"/>
          </a:xfrm>
          <a:custGeom>
            <a:avLst/>
            <a:gdLst>
              <a:gd name="connisteX0" fmla="*/ 0 w 5486400"/>
              <a:gd name="connsiteY0" fmla="*/ 203200 h 5638800"/>
              <a:gd name="connisteX1" fmla="*/ 203200 w 5486400"/>
              <a:gd name="connsiteY1" fmla="*/ 0 h 5638800"/>
              <a:gd name="connisteX2" fmla="*/ 5283200 w 5486400"/>
              <a:gd name="connsiteY2" fmla="*/ 0 h 5638800"/>
              <a:gd name="connisteX3" fmla="*/ 5486400 w 5486400"/>
              <a:gd name="connsiteY3" fmla="*/ 203200 h 5638800"/>
              <a:gd name="connisteX4" fmla="*/ 5486400 w 5486400"/>
              <a:gd name="connsiteY4" fmla="*/ 5435600 h 5638800"/>
              <a:gd name="connisteX5" fmla="*/ 5283200 w 5486400"/>
              <a:gd name="connsiteY5" fmla="*/ 5638800 h 5638800"/>
              <a:gd name="connisteX6" fmla="*/ 203200 w 5486400"/>
              <a:gd name="connsiteY6" fmla="*/ 5638800 h 5638800"/>
              <a:gd name="connisteX7" fmla="*/ 0 w 5486400"/>
              <a:gd name="connsiteY7" fmla="*/ 5435600 h 5638800"/>
              <a:gd name="connisteX8" fmla="*/ 0 w 5486400"/>
              <a:gd name="connsiteY8" fmla="*/ 203200 h 5638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486400" h="5638800">
                <a:moveTo>
                  <a:pt x="0" y="203200"/>
                </a:moveTo>
                <a:cubicBezTo>
                  <a:pt x="0" y="90976"/>
                  <a:pt x="90976" y="0"/>
                  <a:pt x="203200" y="0"/>
                </a:cubicBezTo>
                <a:lnTo>
                  <a:pt x="5283200" y="0"/>
                </a:lnTo>
                <a:cubicBezTo>
                  <a:pt x="5395424" y="0"/>
                  <a:pt x="5486400" y="90976"/>
                  <a:pt x="5486400" y="203200"/>
                </a:cubicBezTo>
                <a:lnTo>
                  <a:pt x="5486400" y="5435600"/>
                </a:lnTo>
                <a:cubicBezTo>
                  <a:pt x="5486400" y="5547824"/>
                  <a:pt x="5395424" y="5638800"/>
                  <a:pt x="5283200" y="5638800"/>
                </a:cubicBezTo>
                <a:lnTo>
                  <a:pt x="203200" y="5638800"/>
                </a:lnTo>
                <a:cubicBezTo>
                  <a:pt x="90976" y="5638800"/>
                  <a:pt x="0" y="5547824"/>
                  <a:pt x="0" y="5435600"/>
                </a:cubicBezTo>
                <a:lnTo>
                  <a:pt x="0" y="203200"/>
                </a:lnTo>
                <a:close/>
              </a:path>
            </a:pathLst>
          </a:custGeom>
        </p:spPr>
      </p:pic>
      <p:sp>
        <p:nvSpPr>
          <p:cNvPr id="11" name="文本占位符 10"/>
          <p:cNvSpPr>
            <a:spLocks noGrp="1"/>
          </p:cNvSpPr>
          <p:nvPr>
            <p:ph type="body" idx="16390"/>
            <p:custDataLst>
              <p:tags r:id="rId4"/>
            </p:custDataLst>
          </p:nvPr>
        </p:nvSpPr>
        <p:spPr>
          <a:xfrm>
            <a:off x="536575" y="2305685"/>
            <a:ext cx="5407660" cy="3615055"/>
          </a:xfrm>
        </p:spPr>
        <p:txBody>
          <a:bodyPr>
            <a:normAutofit fontScale="25000"/>
          </a:bodyPr>
          <a:p>
            <a:pPr algn="just"/>
            <a:r>
              <a:rPr lang="en-US" altLang="zh-CN" sz="5600"/>
              <a:t>"Campus Mart" is a Idle item exchange platform that focuses on campus scenarios. It aims to facilitate the trading or gifting of idle items through convenient functional design, while also conveying the concept of green environmental protection. Whether it's for students on campus to deal with idle items during the graduation season or at the end of the semester, or to sell off items that they have bought too much, bought wrongly or no longer need. </a:t>
            </a:r>
            <a:endParaRPr lang="en-US" altLang="zh-CN" sz="5600"/>
          </a:p>
          <a:p>
            <a:pPr algn="just"/>
            <a:endParaRPr lang="en-US" altLang="zh-CN" sz="5600"/>
          </a:p>
          <a:p>
            <a:pPr algn="just"/>
            <a:r>
              <a:rPr lang="en-US" altLang="zh-CN" sz="5600"/>
              <a:t>The "Campus Mart" can always provide efficient, reliable and environmentally friendly solutions for the transfer of idle items. Offering a convenient, safe and reassuring platform for the transfer of idle items among students.</a:t>
            </a:r>
            <a:endParaRPr lang="en-US" altLang="zh-CN" sz="5600"/>
          </a:p>
        </p:txBody>
      </p:sp>
    </p:spTree>
    <p:custDataLst>
      <p:tags r:id="rId5"/>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idx="16385"/>
            <p:custDataLst>
              <p:tags r:id="rId1"/>
            </p:custDataLst>
          </p:nvPr>
        </p:nvSpPr>
        <p:spPr/>
        <p:txBody>
          <a:bodyPr/>
          <a:p>
            <a:r>
              <a:rPr lang="zh-CN" altLang="en-US"/>
              <a:t>Application function</a:t>
            </a:r>
            <a:endParaRPr lang="zh-CN" altLang="en-US"/>
          </a:p>
        </p:txBody>
      </p:sp>
      <p:pic>
        <p:nvPicPr>
          <p:cNvPr id="3" name="内容占位符 2" descr="4a1041c2-ad7b-11f0-8a01-466ff31504ea"/>
          <p:cNvPicPr>
            <a:picLocks noChangeAspect="1"/>
          </p:cNvPicPr>
          <p:nvPr>
            <p:ph idx="16392"/>
            <p:custDataLst>
              <p:tags r:id="rId2"/>
            </p:custDataLst>
          </p:nvPr>
        </p:nvPicPr>
        <p:blipFill>
          <a:blip r:embed="rId3"/>
          <a:srcRect l="16329" r="16329"/>
          <a:stretch>
            <a:fillRect/>
          </a:stretch>
        </p:blipFill>
        <p:spPr>
          <a:xfrm>
            <a:off x="6096000" y="609600"/>
            <a:ext cx="5486400" cy="5638800"/>
          </a:xfrm>
          <a:custGeom>
            <a:avLst/>
            <a:gdLst>
              <a:gd name="connisteX0" fmla="*/ 0 w 5486400"/>
              <a:gd name="connsiteY0" fmla="*/ 203200 h 5638800"/>
              <a:gd name="connisteX1" fmla="*/ 203200 w 5486400"/>
              <a:gd name="connsiteY1" fmla="*/ 0 h 5638800"/>
              <a:gd name="connisteX2" fmla="*/ 5283200 w 5486400"/>
              <a:gd name="connsiteY2" fmla="*/ 0 h 5638800"/>
              <a:gd name="connisteX3" fmla="*/ 5486400 w 5486400"/>
              <a:gd name="connsiteY3" fmla="*/ 203200 h 5638800"/>
              <a:gd name="connisteX4" fmla="*/ 5486400 w 5486400"/>
              <a:gd name="connsiteY4" fmla="*/ 5435600 h 5638800"/>
              <a:gd name="connisteX5" fmla="*/ 5283200 w 5486400"/>
              <a:gd name="connsiteY5" fmla="*/ 5638800 h 5638800"/>
              <a:gd name="connisteX6" fmla="*/ 203200 w 5486400"/>
              <a:gd name="connsiteY6" fmla="*/ 5638800 h 5638800"/>
              <a:gd name="connisteX7" fmla="*/ 0 w 5486400"/>
              <a:gd name="connsiteY7" fmla="*/ 5435600 h 5638800"/>
              <a:gd name="connisteX8" fmla="*/ 0 w 5486400"/>
              <a:gd name="connsiteY8" fmla="*/ 203200 h 56388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pathLst>
              <a:path w="5486400" h="5638800">
                <a:moveTo>
                  <a:pt x="0" y="203200"/>
                </a:moveTo>
                <a:cubicBezTo>
                  <a:pt x="0" y="90976"/>
                  <a:pt x="90976" y="0"/>
                  <a:pt x="203200" y="0"/>
                </a:cubicBezTo>
                <a:lnTo>
                  <a:pt x="5283200" y="0"/>
                </a:lnTo>
                <a:cubicBezTo>
                  <a:pt x="5395424" y="0"/>
                  <a:pt x="5486400" y="90976"/>
                  <a:pt x="5486400" y="203200"/>
                </a:cubicBezTo>
                <a:lnTo>
                  <a:pt x="5486400" y="5435600"/>
                </a:lnTo>
                <a:cubicBezTo>
                  <a:pt x="5486400" y="5547824"/>
                  <a:pt x="5395424" y="5638800"/>
                  <a:pt x="5283200" y="5638800"/>
                </a:cubicBezTo>
                <a:lnTo>
                  <a:pt x="203200" y="5638800"/>
                </a:lnTo>
                <a:cubicBezTo>
                  <a:pt x="90976" y="5638800"/>
                  <a:pt x="0" y="5547824"/>
                  <a:pt x="0" y="5435600"/>
                </a:cubicBezTo>
                <a:lnTo>
                  <a:pt x="0" y="203200"/>
                </a:lnTo>
                <a:close/>
              </a:path>
            </a:pathLst>
          </a:custGeom>
        </p:spPr>
      </p:pic>
      <p:sp>
        <p:nvSpPr>
          <p:cNvPr id="4" name="装饰  0"/>
          <p:cNvSpPr>
            <a:spLocks noGrp="1"/>
          </p:cNvSpPr>
          <p:nvPr>
            <p:ph type="body" idx="16393"/>
            <p:custDataLst>
              <p:tags r:id="rId4"/>
            </p:custDataLst>
          </p:nvPr>
        </p:nvSpPr>
        <p:spPr>
          <a:xfrm>
            <a:off x="609600" y="1666875"/>
            <a:ext cx="50800" cy="1117600"/>
          </a:xfrm>
        </p:spPr>
        <p:txBody>
          <a:bodyPr/>
          <a:p>
            <a:r>
              <a:rPr lang="zh-CN" altLang="en-US"/>
              <a:t> </a:t>
            </a:r>
            <a:endParaRPr lang="zh-CN" altLang="en-US"/>
          </a:p>
        </p:txBody>
      </p:sp>
      <p:sp>
        <p:nvSpPr>
          <p:cNvPr id="5" name="文本占位符 4"/>
          <p:cNvSpPr>
            <a:spLocks noGrp="1"/>
          </p:cNvSpPr>
          <p:nvPr>
            <p:ph type="body" idx="16386"/>
            <p:custDataLst>
              <p:tags r:id="rId5"/>
            </p:custDataLst>
          </p:nvPr>
        </p:nvSpPr>
        <p:spPr>
          <a:xfrm>
            <a:off x="762000" y="1492250"/>
            <a:ext cx="4724400" cy="406400"/>
          </a:xfrm>
        </p:spPr>
        <p:txBody>
          <a:bodyPr/>
          <a:p>
            <a:r>
              <a:rPr lang="en-US" altLang="zh-CN"/>
              <a:t>User-based functionality</a:t>
            </a:r>
            <a:endParaRPr lang="en-US" altLang="zh-CN"/>
          </a:p>
          <a:p>
            <a:endParaRPr lang="en-US" altLang="zh-CN"/>
          </a:p>
        </p:txBody>
      </p:sp>
      <p:sp>
        <p:nvSpPr>
          <p:cNvPr id="6" name="文本占位符 5"/>
          <p:cNvSpPr>
            <a:spLocks noGrp="1"/>
          </p:cNvSpPr>
          <p:nvPr>
            <p:ph type="body" idx="16387"/>
            <p:custDataLst>
              <p:tags r:id="rId6"/>
            </p:custDataLst>
          </p:nvPr>
        </p:nvSpPr>
        <p:spPr>
          <a:xfrm>
            <a:off x="762000" y="1898650"/>
            <a:ext cx="4724400" cy="885825"/>
          </a:xfrm>
        </p:spPr>
        <p:txBody>
          <a:bodyPr>
            <a:noAutofit/>
          </a:bodyPr>
          <a:p>
            <a:r>
              <a:rPr lang="en-US" altLang="zh-CN"/>
              <a:t>Support account password login/registration,  set up nickname , and create personal center to manage information and orders.</a:t>
            </a:r>
            <a:endParaRPr lang="en-US" altLang="zh-CN"/>
          </a:p>
        </p:txBody>
      </p:sp>
      <p:sp>
        <p:nvSpPr>
          <p:cNvPr id="7" name="装饰  5"/>
          <p:cNvSpPr>
            <a:spLocks noGrp="1"/>
          </p:cNvSpPr>
          <p:nvPr>
            <p:ph type="body" idx="16394"/>
            <p:custDataLst>
              <p:tags r:id="rId7"/>
            </p:custDataLst>
          </p:nvPr>
        </p:nvSpPr>
        <p:spPr>
          <a:xfrm>
            <a:off x="609600" y="3294380"/>
            <a:ext cx="50800" cy="1117600"/>
          </a:xfrm>
        </p:spPr>
        <p:txBody>
          <a:bodyPr/>
          <a:p>
            <a:r>
              <a:rPr lang="zh-CN" altLang="en-US"/>
              <a:t> </a:t>
            </a:r>
            <a:endParaRPr lang="zh-CN" altLang="en-US"/>
          </a:p>
        </p:txBody>
      </p:sp>
      <p:sp>
        <p:nvSpPr>
          <p:cNvPr id="8" name="文本占位符 7"/>
          <p:cNvSpPr>
            <a:spLocks noGrp="1"/>
          </p:cNvSpPr>
          <p:nvPr>
            <p:ph type="body" idx="16388"/>
            <p:custDataLst>
              <p:tags r:id="rId8"/>
            </p:custDataLst>
          </p:nvPr>
        </p:nvSpPr>
        <p:spPr>
          <a:xfrm>
            <a:off x="762000" y="3200400"/>
            <a:ext cx="4724400" cy="406400"/>
          </a:xfrm>
        </p:spPr>
        <p:txBody>
          <a:bodyPr/>
          <a:p>
            <a:r>
              <a:rPr lang="en-US" altLang="zh-CN"/>
              <a:t>Product Posting and Browsing</a:t>
            </a:r>
            <a:endParaRPr lang="en-US" altLang="zh-CN"/>
          </a:p>
          <a:p>
            <a:endParaRPr lang="en-US" altLang="zh-CN"/>
          </a:p>
        </p:txBody>
      </p:sp>
      <p:sp>
        <p:nvSpPr>
          <p:cNvPr id="9" name="文本占位符 8"/>
          <p:cNvSpPr>
            <a:spLocks noGrp="1"/>
          </p:cNvSpPr>
          <p:nvPr>
            <p:ph type="body" idx="16389"/>
            <p:custDataLst>
              <p:tags r:id="rId9"/>
            </p:custDataLst>
          </p:nvPr>
        </p:nvSpPr>
        <p:spPr>
          <a:xfrm>
            <a:off x="762000" y="3606800"/>
            <a:ext cx="4724400" cy="850900"/>
          </a:xfrm>
        </p:spPr>
        <p:txBody>
          <a:bodyPr>
            <a:noAutofit/>
          </a:bodyPr>
          <a:p>
            <a:r>
              <a:rPr lang="en-US" altLang="zh-CN" sz="1500"/>
              <a:t>Users can post products and browse them, support image upload and mode selection, and display information on the detail page.</a:t>
            </a:r>
            <a:endParaRPr lang="en-US" altLang="zh-CN" sz="1500"/>
          </a:p>
          <a:p>
            <a:endParaRPr lang="en-US" altLang="zh-CN" sz="1000"/>
          </a:p>
        </p:txBody>
      </p:sp>
      <p:sp>
        <p:nvSpPr>
          <p:cNvPr id="10" name="装饰  8"/>
          <p:cNvSpPr>
            <a:spLocks noGrp="1"/>
          </p:cNvSpPr>
          <p:nvPr>
            <p:ph type="body" idx="16395"/>
            <p:custDataLst>
              <p:tags r:id="rId10"/>
            </p:custDataLst>
          </p:nvPr>
        </p:nvSpPr>
        <p:spPr>
          <a:xfrm>
            <a:off x="609600" y="4921885"/>
            <a:ext cx="50800" cy="1117600"/>
          </a:xfrm>
        </p:spPr>
        <p:txBody>
          <a:bodyPr/>
          <a:p>
            <a:r>
              <a:rPr lang="zh-CN" altLang="en-US"/>
              <a:t> </a:t>
            </a:r>
            <a:endParaRPr lang="zh-CN" altLang="en-US"/>
          </a:p>
        </p:txBody>
      </p:sp>
      <p:sp>
        <p:nvSpPr>
          <p:cNvPr id="11" name="文本占位符 10"/>
          <p:cNvSpPr>
            <a:spLocks noGrp="1"/>
          </p:cNvSpPr>
          <p:nvPr>
            <p:ph type="body" idx="16390"/>
            <p:custDataLst>
              <p:tags r:id="rId11"/>
            </p:custDataLst>
          </p:nvPr>
        </p:nvSpPr>
        <p:spPr>
          <a:xfrm>
            <a:off x="762000" y="4826000"/>
            <a:ext cx="4724400" cy="406400"/>
          </a:xfrm>
        </p:spPr>
        <p:txBody>
          <a:bodyPr>
            <a:normAutofit fontScale="80000"/>
          </a:bodyPr>
          <a:p>
            <a:r>
              <a:rPr lang="en-US" altLang="zh-CN"/>
              <a:t>Interaction and Order Management</a:t>
            </a:r>
            <a:endParaRPr lang="en-US" altLang="zh-CN"/>
          </a:p>
          <a:p>
            <a:endParaRPr lang="en-US" altLang="zh-CN"/>
          </a:p>
        </p:txBody>
      </p:sp>
      <p:sp>
        <p:nvSpPr>
          <p:cNvPr id="12" name="文本占位符 11"/>
          <p:cNvSpPr>
            <a:spLocks noGrp="1"/>
          </p:cNvSpPr>
          <p:nvPr>
            <p:ph type="body" idx="16391"/>
            <p:custDataLst>
              <p:tags r:id="rId12"/>
            </p:custDataLst>
          </p:nvPr>
        </p:nvSpPr>
        <p:spPr>
          <a:xfrm>
            <a:off x="762000" y="5232400"/>
            <a:ext cx="4724400" cy="933450"/>
          </a:xfrm>
        </p:spPr>
        <p:txBody>
          <a:bodyPr>
            <a:noAutofit/>
          </a:bodyPr>
          <a:p>
            <a:r>
              <a:rPr lang="en-US" altLang="zh-CN"/>
              <a:t>The platform supports contact between buyer and seller , order tracking and confirmation of receipt management.</a:t>
            </a:r>
            <a:endParaRPr lang="en-US" altLang="zh-CN"/>
          </a:p>
        </p:txBody>
      </p:sp>
    </p:spTree>
    <p:custDataLst>
      <p:tags r:id="rId13"/>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idx="16385"/>
            <p:custDataLst>
              <p:tags r:id="rId1"/>
            </p:custDataLst>
          </p:nvPr>
        </p:nvSpPr>
        <p:spPr/>
        <p:txBody>
          <a:bodyPr/>
          <a:p>
            <a:r>
              <a:rPr lang="zh-CN" altLang="en-US"/>
              <a:t>Identify a Unique Selling Proposition</a:t>
            </a:r>
            <a:endParaRPr lang="zh-CN" altLang="en-US"/>
          </a:p>
        </p:txBody>
      </p:sp>
      <p:sp>
        <p:nvSpPr>
          <p:cNvPr id="3" name="文本占位符 2"/>
          <p:cNvSpPr>
            <a:spLocks noGrp="1"/>
          </p:cNvSpPr>
          <p:nvPr>
            <p:ph type="body" idx="16386"/>
            <p:custDataLst>
              <p:tags r:id="rId2"/>
            </p:custDataLst>
          </p:nvPr>
        </p:nvSpPr>
        <p:spPr/>
        <p:txBody>
          <a:bodyPr/>
          <a:p>
            <a:r>
              <a:rPr lang="zh-CN" altLang="en-US"/>
              <a:t>03</a:t>
            </a:r>
            <a:endParaRPr lang="zh-CN" altLang="en-US"/>
          </a:p>
        </p:txBody>
      </p:sp>
    </p:spTree>
    <p:custDataLst>
      <p:tags r:id="rId3"/>
    </p:custDataLst>
  </p:cSld>
  <p:clrMapOvr>
    <a:masterClrMapping/>
  </p:clrMapOvr>
</p:sld>
</file>

<file path=ppt/tags/tag1.xml><?xml version="1.0" encoding="utf-8"?>
<p:tagLst xmlns:p="http://schemas.openxmlformats.org/presentationml/2006/main">
  <p:tag name="LayoutZOrder" val="1"/>
  <p:tag name="KSO_WM_UNIT_TYPE" val="i"/>
  <p:tag name="KSO_WM_UNIT_ID" val="_11*i*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NDEX" val="0"/>
</p:tagLst>
</file>

<file path=ppt/tags/tag10.xml><?xml version="1.0" encoding="utf-8"?>
<p:tagLst xmlns:p="http://schemas.openxmlformats.org/presentationml/2006/main">
  <p:tag name="KSO_WM_BEAUTIFY_FLAG" val="#fgm#"/>
  <p:tag name="KSO_WM_FIGMA_FLAG" val="#fgm#"/>
  <p:tag name="KSO_WM_UNIT_INDEX" val="1"/>
  <p:tag name="KSO_WM_UNIT_TYPE" val="a"/>
  <p:tag name="KSO_WM_LAYOUT_CHECK_HASH" val="7781bce2fe16d674d9b4470b09f151144e7220ed"/>
  <p:tag name="KSO_WM_NEWLAYOUT_GROUP_ID" val="layout_10008"/>
  <p:tag name="KSO_WM_NEWLAYOUT_ID" val="slide_e0ae576176e9546f"/>
</p:tagLst>
</file>

<file path=ppt/tags/tag100.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101.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3_1"/>
  <p:tag name="KSO_WM_UNIT_TYPE" val="l_h_i"/>
</p:tagLst>
</file>

<file path=ppt/tags/tag102.xml><?xml version="1.0" encoding="utf-8"?>
<p:tagLst xmlns:p="http://schemas.openxmlformats.org/presentationml/2006/main">
  <p:tag name="KSO_WM_BEAUTIFY_FLAG" val="#fgm#"/>
  <p:tag name="KSO_WM_DIAGRAM_GROUP_CODE" val="1"/>
  <p:tag name="KSO_WM_FIGMA_FLAG" val="#fgm#"/>
  <p:tag name="KSO_WM_UNIT_INDEX" val="1_3_1"/>
  <p:tag name="KSO_WM_UNIT_TYPE" val="l_h_a"/>
</p:tagLst>
</file>

<file path=ppt/tags/tag103.xml><?xml version="1.0" encoding="utf-8"?>
<p:tagLst xmlns:p="http://schemas.openxmlformats.org/presentationml/2006/main">
  <p:tag name="KSO_WM_BEAUTIFY_FLAG" val="#fgm#"/>
  <p:tag name="KSO_WM_DIAGRAM_GROUP_CODE" val="1"/>
  <p:tag name="KSO_WM_FIGMA_FLAG" val="#fgm#"/>
  <p:tag name="KSO_WM_UNIT_INDEX" val="1_3_1"/>
  <p:tag name="KSO_WM_UNIT_TYPE" val="l_h_f"/>
</p:tagLst>
</file>

<file path=ppt/tags/tag104.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05.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0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07.xml><?xml version="1.0" encoding="utf-8"?>
<p:tagLst xmlns:p="http://schemas.openxmlformats.org/presentationml/2006/main">
  <p:tag name="KSO_WM_BEAUTIFY_FLAG" val="#fgm#"/>
  <p:tag name="KSO_WM_FIGMA_FLAG" val="#fgm#"/>
  <p:tag name="KSO_WM_UNIT_INDEX" val="1"/>
  <p:tag name="KSO_WM_UNIT_TYPE" val="a"/>
  <p:tag name="KSO_WM_LAYOUT_CHECK_HASH" val="dd169cf59879a10c105aeddd8b19f52d58784a54"/>
  <p:tag name="KSO_WM_NEWLAYOUT_GROUP_ID" val="layout_31"/>
  <p:tag name="KSO_WM_NEWLAYOUT_ID" val="slide_df2796fa4dd38705"/>
</p:tagLst>
</file>

<file path=ppt/tags/tag108.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Lst>
</file>

<file path=ppt/tags/tag109.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Lst>
</file>

<file path=ppt/tags/tag11.xml><?xml version="1.0" encoding="utf-8"?>
<p:tagLst xmlns:p="http://schemas.openxmlformats.org/presentationml/2006/main">
  <p:tag name="KSO_WM_FIGMA_DECORATION_INDEX" val="1"/>
  <p:tag name="$PH_EXT" val="1"/>
  <p:tag name="KSO_WM_BEAUTIFY_FLAG" val="#fgm#"/>
  <p:tag name="KSO_WM_DIAGRAM_GROUP_CODE" val="1"/>
  <p:tag name="KSO_WM_FIGMA_FLAG" val="#fgm#"/>
  <p:tag name="KSO_WM_UNIT_INDEX" val="1_1_1"/>
  <p:tag name="KSO_WM_UNIT_TYPE" val="l_h_x"/>
</p:tagLst>
</file>

<file path=ppt/tags/tag110.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111.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112.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2_1"/>
  <p:tag name="KSO_WM_UNIT_TYPE" val="l_h_i"/>
</p:tagLst>
</file>

<file path=ppt/tags/tag113.xml><?xml version="1.0" encoding="utf-8"?>
<p:tagLst xmlns:p="http://schemas.openxmlformats.org/presentationml/2006/main">
  <p:tag name="KSO_WM_BEAUTIFY_FLAG" val="#fgm#"/>
  <p:tag name="KSO_WM_DIAGRAM_GROUP_CODE" val="1"/>
  <p:tag name="KSO_WM_FIGMA_FLAG" val="#fgm#"/>
  <p:tag name="KSO_WM_UNIT_INDEX" val="1_2_1"/>
  <p:tag name="KSO_WM_UNIT_TYPE" val="l_h_d"/>
</p:tagLst>
</file>

<file path=ppt/tags/tag114.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115.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11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17.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18.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19.xml><?xml version="1.0" encoding="utf-8"?>
<p:tagLst xmlns:p="http://schemas.openxmlformats.org/presentationml/2006/main">
  <p:tag name="KSO_WM_BEAUTIFY_FLAG" val="#fgm#"/>
  <p:tag name="KSO_WM_FIGMA_FLAG" val="#fgm#"/>
  <p:tag name="KSO_WM_UNIT_INDEX" val="1"/>
  <p:tag name="KSO_WM_UNIT_TYPE" val="a"/>
  <p:tag name="KSO_WM_LAYOUT_CHECK_HASH" val="c3ae4b0f43552099ccc2094a248fd75b80de262e"/>
  <p:tag name="KSO_WM_NEWLAYOUT_GROUP_ID" val="layout_10007"/>
  <p:tag name="KSO_WM_NEWLAYOUT_ID" val="slide_2faf873680021aa9"/>
</p:tagLst>
</file>

<file path=ppt/tags/tag12.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120.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121.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122.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123.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124.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25.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2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27.xml><?xml version="1.0" encoding="utf-8"?>
<p:tagLst xmlns:p="http://schemas.openxmlformats.org/presentationml/2006/main">
  <p:tag name="KSO_WM_BEAUTIFY_FLAG" val="#fgm#"/>
  <p:tag name="KSO_WM_FIGMA_FLAG" val="#fgm#"/>
  <p:tag name="KSO_WM_UNIT_INDEX" val="1"/>
  <p:tag name="KSO_WM_UNIT_TYPE" val="a"/>
  <p:tag name="KSO_WM_LAYOUT_CHECK_HASH" val="12316004b0ae9dc9ef4f852d12412ac8d751ceb4"/>
  <p:tag name="KSO_WM_NEWLAYOUT_GROUP_ID" val="layout_51"/>
  <p:tag name="KSO_WM_NEWLAYOUT_ID" val="slide_3e935da25b6623ae"/>
</p:tagLst>
</file>

<file path=ppt/tags/tag128.xml><?xml version="1.0" encoding="utf-8"?>
<p:tagLst xmlns:p="http://schemas.openxmlformats.org/presentationml/2006/main">
  <p:tag name="KSO_WM_BEAUTIFY_FLAG" val="#fgm#"/>
  <p:tag name="KSO_WM_FIGMA_FLAG" val="#fgm#"/>
  <p:tag name="KSO_WM_UNIT_INDEX" val="1"/>
  <p:tag name="KSO_WM_UNIT_TYPE" val="d"/>
</p:tagLst>
</file>

<file path=ppt/tags/tag129.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13.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130.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131.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132.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133.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34.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35.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36.xml><?xml version="1.0" encoding="utf-8"?>
<p:tagLst xmlns:p="http://schemas.openxmlformats.org/presentationml/2006/main">
  <p:tag name="KSO_WM_BEAUTIFY_FLAG" val="#fgm#"/>
  <p:tag name="KSO_WM_FIGMA_FLAG" val="#fgm#"/>
  <p:tag name="KSO_WM_UNIT_INDEX" val="1"/>
  <p:tag name="KSO_WM_UNIT_TYPE" val="a"/>
  <p:tag name="KSO_WM_LAYOUT_CHECK_HASH" val="6d343d2323436b3fff80e81c0eed757f844cc79f"/>
  <p:tag name="KSO_WM_NEWLAYOUT_GROUP_ID" val="layout_42"/>
  <p:tag name="KSO_WM_NEWLAYOUT_ID" val="slide_3fa2b457fbd1d7e4"/>
</p:tagLst>
</file>

<file path=ppt/tags/tag137.xml><?xml version="1.0" encoding="utf-8"?>
<p:tagLst xmlns:p="http://schemas.openxmlformats.org/presentationml/2006/main">
  <p:tag name="KSO_WM_BEAUTIFY_FLAG" val="#fgm#"/>
  <p:tag name="KSO_WM_FIGMA_FLAG" val="#fgm#"/>
  <p:tag name="KSO_WM_UNIT_INDEX" val="1"/>
  <p:tag name="KSO_WM_UNIT_TYPE" val="d"/>
</p:tagLst>
</file>

<file path=ppt/tags/tag138.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1_1"/>
  <p:tag name="KSO_WM_UNIT_TYPE" val="l_h_i"/>
</p:tagLst>
</file>

<file path=ppt/tags/tag139.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14.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40.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141.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2_1"/>
  <p:tag name="KSO_WM_UNIT_TYPE" val="l_h_i"/>
</p:tagLst>
</file>

<file path=ppt/tags/tag142.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143.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144.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3_1"/>
  <p:tag name="KSO_WM_UNIT_TYPE" val="l_h_i"/>
</p:tagLst>
</file>

<file path=ppt/tags/tag145.xml><?xml version="1.0" encoding="utf-8"?>
<p:tagLst xmlns:p="http://schemas.openxmlformats.org/presentationml/2006/main">
  <p:tag name="KSO_WM_BEAUTIFY_FLAG" val="#fgm#"/>
  <p:tag name="KSO_WM_DIAGRAM_GROUP_CODE" val="1"/>
  <p:tag name="KSO_WM_FIGMA_FLAG" val="#fgm#"/>
  <p:tag name="KSO_WM_UNIT_INDEX" val="1_3_1"/>
  <p:tag name="KSO_WM_UNIT_TYPE" val="l_h_a"/>
</p:tagLst>
</file>

<file path=ppt/tags/tag146.xml><?xml version="1.0" encoding="utf-8"?>
<p:tagLst xmlns:p="http://schemas.openxmlformats.org/presentationml/2006/main">
  <p:tag name="KSO_WM_BEAUTIFY_FLAG" val="#fgm#"/>
  <p:tag name="KSO_WM_DIAGRAM_GROUP_CODE" val="1"/>
  <p:tag name="KSO_WM_FIGMA_FLAG" val="#fgm#"/>
  <p:tag name="KSO_WM_UNIT_INDEX" val="1_3_1"/>
  <p:tag name="KSO_WM_UNIT_TYPE" val="l_h_f"/>
</p:tagLst>
</file>

<file path=ppt/tags/tag147.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48.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49.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5.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50.xml><?xml version="1.0" encoding="utf-8"?>
<p:tagLst xmlns:p="http://schemas.openxmlformats.org/presentationml/2006/main">
  <p:tag name="KSO_WM_BEAUTIFY_FLAG" val="#fgm#"/>
  <p:tag name="KSO_WM_FIGMA_FLAG" val="#fgm#"/>
  <p:tag name="KSO_WM_UNIT_INDEX" val="1"/>
  <p:tag name="KSO_WM_UNIT_TYPE" val="a"/>
  <p:tag name="KSO_WM_LAYOUT_CHECK_HASH" val="62f941c306491c533c4dfede54290f97a944770f"/>
  <p:tag name="KSO_WM_NEWLAYOUT_GROUP_ID" val="layout_60"/>
  <p:tag name="KSO_WM_NEWLAYOUT_ID" val="slide_35d83bc1f2dde6a1"/>
</p:tagLst>
</file>

<file path=ppt/tags/tag151.xml><?xml version="1.0" encoding="utf-8"?>
<p:tagLst xmlns:p="http://schemas.openxmlformats.org/presentationml/2006/main">
  <p:tag name="KSO_WM_BEAUTIFY_FLAG" val="#fgm#"/>
  <p:tag name="KSO_WM_FIGMA_FLAG" val="#fgm#"/>
  <p:tag name="KSO_WM_UNIT_INDEX" val="1"/>
  <p:tag name="KSO_WM_UNIT_TYPE" val="d"/>
</p:tagLst>
</file>

<file path=ppt/tags/tag152.xml><?xml version="1.0" encoding="utf-8"?>
<p:tagLst xmlns:p="http://schemas.openxmlformats.org/presentationml/2006/main">
  <p:tag name="KSO_WM_FIGMA_DECORATION_INDEX" val="18_contentModel"/>
  <p:tag name="$PH_EXT" val="2"/>
  <p:tag name="KSO_WM_BEAUTIFY_FLAG" val="#fgm#"/>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
  <p:tag name="KSO_WM_UNIT_TYPE" val="l_i"/>
</p:tagLst>
</file>

<file path=ppt/tags/tag153.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154.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155.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5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57.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58.xml><?xml version="1.0" encoding="utf-8"?>
<p:tagLst xmlns:p="http://schemas.openxmlformats.org/presentationml/2006/main">
  <p:tag name="KSO_WM_BEAUTIFY_FLAG" val="#fgm#"/>
  <p:tag name="KSO_WM_FIGMA_FLAG" val="#fgm#"/>
  <p:tag name="KSO_WM_UNIT_INDEX" val="1"/>
  <p:tag name="KSO_WM_UNIT_TYPE" val="a"/>
  <p:tag name="KSO_WM_LAYOUT_CHECK_HASH" val="936fabf50a1b23bc41a64252fc13a166ef1d8c7c"/>
  <p:tag name="KSO_WM_NEWLAYOUT_GROUP_ID" val="layout_30"/>
  <p:tag name="KSO_WM_NEWLAYOUT_ID" val="slide_0581d4d39d80ce13"/>
</p:tagLst>
</file>

<file path=ppt/tags/tag159.xml><?xml version="1.0" encoding="utf-8"?>
<p:tagLst xmlns:p="http://schemas.openxmlformats.org/presentationml/2006/main">
  <p:tag name="KSO_WM_BEAUTIFY_FLAG" val="#fgm#"/>
  <p:tag name="KSO_WM_FIGMA_FLAG" val="#fgm#"/>
  <p:tag name="KSO_WM_UNIT_INDEX" val="1"/>
  <p:tag name="KSO_WM_UNIT_TYPE" val="d"/>
</p:tagLst>
</file>

<file path=ppt/tags/tag1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60.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1_1"/>
  <p:tag name="KSO_WM_UNIT_TYPE" val="l_h_i"/>
</p:tagLst>
</file>

<file path=ppt/tags/tag161.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162.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163.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2_1"/>
  <p:tag name="KSO_WM_UNIT_TYPE" val="l_h_i"/>
</p:tagLst>
</file>

<file path=ppt/tags/tag164.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165.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16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67.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68.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69.xml><?xml version="1.0" encoding="utf-8"?>
<p:tagLst xmlns:p="http://schemas.openxmlformats.org/presentationml/2006/main">
  <p:tag name="KSO_WM_BEAUTIFY_FLAG" val="#fgm#"/>
  <p:tag name="KSO_WM_FIGMA_FLAG" val="#fgm#"/>
  <p:tag name="KSO_WM_UNIT_INDEX" val="1"/>
  <p:tag name="KSO_WM_UNIT_TYPE" val="a"/>
  <p:tag name="KSO_WM_LAYOUT_CHECK_HASH" val="86ffa1793cdb8fd66f94f920618232e7f33d96e6"/>
  <p:tag name="KSO_WM_NEWLAYOUT_GROUP_ID" val="layout_2"/>
  <p:tag name="KSO_WM_NEWLAYOUT_ID" val="slide_efebb92098ae4c0e"/>
</p:tagLst>
</file>

<file path=ppt/tags/tag17.xml><?xml version="1.0" encoding="utf-8"?>
<p:tagLst xmlns:p="http://schemas.openxmlformats.org/presentationml/2006/main">
  <p:tag name="KSO_WM_BEAUTIFY_FLAG" val="#fgm#"/>
  <p:tag name="KSO_WM_FIGMA_FLAG" val="#fgm#"/>
  <p:tag name="KSO_WM_UNIT_INDEX" val="1"/>
  <p:tag name="KSO_WM_UNIT_TYPE" val="a"/>
  <p:tag name="KSO_WM_LAYOUT_CHECK_HASH" val="4cdb8a5743dcb8351604af4ee0139478c2b50f5e"/>
  <p:tag name="KSO_WM_NEWLAYOUT_GROUP_ID" val="layout_10009"/>
  <p:tag name="KSO_WM_NEWLAYOUT_ID" val="slide_6b1bff74f72e13b8"/>
</p:tagLst>
</file>

<file path=ppt/tags/tag170.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Lst>
</file>

<file path=ppt/tags/tag171.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Lst>
</file>

<file path=ppt/tags/tag172.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173.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174.xml><?xml version="1.0" encoding="utf-8"?>
<p:tagLst xmlns:p="http://schemas.openxmlformats.org/presentationml/2006/main">
  <p:tag name="KSO_WM_FIGMA_DECORATION_INDEX" val="17"/>
  <p:tag name="$PH_EXT" val="2"/>
  <p:tag name="KSO_WM_BEAUTIFY_FLAG" val="#fgm#"/>
  <p:tag name="KSO_WM_DIAGRAM_GROUP_CODE" val="1"/>
  <p:tag name="KSO_WM_FIGMA_FLAG" val="#fgm#"/>
  <p:tag name="KSO_WM_SYNC_SLIDE_TEXT" val="1"/>
  <p:tag name="KSO_WM_UNIT_INDEX" val="1_2_1"/>
  <p:tag name="KSO_WM_UNIT_TYPE" val="l_h_i"/>
</p:tagLst>
</file>

<file path=ppt/tags/tag175.xml><?xml version="1.0" encoding="utf-8"?>
<p:tagLst xmlns:p="http://schemas.openxmlformats.org/presentationml/2006/main">
  <p:tag name="KSO_WM_BEAUTIFY_FLAG" val="#fgm#"/>
  <p:tag name="KSO_WM_DIAGRAM_GROUP_CODE" val="1"/>
  <p:tag name="KSO_WM_FIGMA_FLAG" val="#fgm#"/>
  <p:tag name="KSO_WM_UNIT_INDEX" val="1_2_1"/>
  <p:tag name="KSO_WM_UNIT_TYPE" val="l_h_d"/>
</p:tagLst>
</file>

<file path=ppt/tags/tag176.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177.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178.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79.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8.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Lst>
</file>

<file path=ppt/tags/tag180.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81.xml><?xml version="1.0" encoding="utf-8"?>
<p:tagLst xmlns:p="http://schemas.openxmlformats.org/presentationml/2006/main">
  <p:tag name="KSO_WM_BEAUTIFY_FLAG" val="#fgm#"/>
  <p:tag name="KSO_WM_FIGMA_FLAG" val="#fgm#"/>
  <p:tag name="KSO_WM_UNIT_INDEX" val="1"/>
  <p:tag name="KSO_WM_UNIT_TYPE" val="a"/>
  <p:tag name="KSO_WM_LAYOUT_CHECK_HASH" val="4d98cd92aac12a83785eedc2c76ae8dc1d945d30"/>
  <p:tag name="KSO_WM_NEWLAYOUT_GROUP_ID" val="layout_6"/>
  <p:tag name="KSO_WM_NEWLAYOUT_ID" val="slide_a8556cd901320e4b"/>
</p:tagLst>
</file>

<file path=ppt/tags/tag182.xml><?xml version="1.0" encoding="utf-8"?>
<p:tagLst xmlns:p="http://schemas.openxmlformats.org/presentationml/2006/main">
  <p:tag name="KSO_WM_BEAUTIFY_FLAG" val="#fgm#"/>
  <p:tag name="KSO_WM_FIGMA_FLAG" val="#fgm#"/>
  <p:tag name="KSO_WM_UNIT_INDEX" val="1"/>
  <p:tag name="KSO_WM_UNIT_TYPE" val="d"/>
</p:tagLst>
</file>

<file path=ppt/tags/tag183.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1_1"/>
  <p:tag name="KSO_WM_UNIT_TYPE" val="l_h_i"/>
</p:tagLst>
</file>

<file path=ppt/tags/tag184.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185.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186.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2_1"/>
  <p:tag name="KSO_WM_UNIT_TYPE" val="l_h_i"/>
</p:tagLst>
</file>

<file path=ppt/tags/tag187.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188.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189.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3_1"/>
  <p:tag name="KSO_WM_UNIT_TYPE" val="l_h_i"/>
</p:tagLst>
</file>

<file path=ppt/tags/tag19.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190.xml><?xml version="1.0" encoding="utf-8"?>
<p:tagLst xmlns:p="http://schemas.openxmlformats.org/presentationml/2006/main">
  <p:tag name="KSO_WM_BEAUTIFY_FLAG" val="#fgm#"/>
  <p:tag name="KSO_WM_DIAGRAM_GROUP_CODE" val="1"/>
  <p:tag name="KSO_WM_FIGMA_FLAG" val="#fgm#"/>
  <p:tag name="KSO_WM_UNIT_INDEX" val="1_3_1"/>
  <p:tag name="KSO_WM_UNIT_TYPE" val="l_h_a"/>
</p:tagLst>
</file>

<file path=ppt/tags/tag191.xml><?xml version="1.0" encoding="utf-8"?>
<p:tagLst xmlns:p="http://schemas.openxmlformats.org/presentationml/2006/main">
  <p:tag name="KSO_WM_BEAUTIFY_FLAG" val="#fgm#"/>
  <p:tag name="KSO_WM_DIAGRAM_GROUP_CODE" val="1"/>
  <p:tag name="KSO_WM_FIGMA_FLAG" val="#fgm#"/>
  <p:tag name="KSO_WM_UNIT_INDEX" val="1_3_1"/>
  <p:tag name="KSO_WM_UNIT_TYPE" val="l_h_f"/>
</p:tagLst>
</file>

<file path=ppt/tags/tag192.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93.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94.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95.xml><?xml version="1.0" encoding="utf-8"?>
<p:tagLst xmlns:p="http://schemas.openxmlformats.org/presentationml/2006/main">
  <p:tag name="KSO_WM_BEAUTIFY_FLAG" val="#fgm#"/>
  <p:tag name="KSO_WM_FIGMA_FLAG" val="#fgm#"/>
  <p:tag name="KSO_WM_UNIT_INDEX" val="1"/>
  <p:tag name="KSO_WM_UNIT_TYPE" val="a"/>
  <p:tag name="KSO_WM_LAYOUT_CHECK_HASH" val="024cdeac39eec273b2dcee1731d513ed0397fae7"/>
  <p:tag name="KSO_WM_NEWLAYOUT_GROUP_ID" val="layout_14"/>
  <p:tag name="KSO_WM_NEWLAYOUT_ID" val="slide_fbd1737be693ef9a"/>
</p:tagLst>
</file>

<file path=ppt/tags/tag196.xml><?xml version="1.0" encoding="utf-8"?>
<p:tagLst xmlns:p="http://schemas.openxmlformats.org/presentationml/2006/main">
  <p:tag name="KSO_WM_FIGMA_DECORATION_INDEX" val="18_contentModel"/>
  <p:tag name="$PH_EXT" val="2"/>
  <p:tag name="KSO_WM_BEAUTIFY_FLAG" val="#fgm#"/>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
  <p:tag name="KSO_WM_UNIT_TYPE" val="l_i"/>
</p:tagLst>
</file>

<file path=ppt/tags/tag197.xml><?xml version="1.0" encoding="utf-8"?>
<p:tagLst xmlns:p="http://schemas.openxmlformats.org/presentationml/2006/main">
  <p:tag name="KSO_WM_BEAUTIFY_FLAG" val="#fgm#"/>
  <p:tag name="KSO_WM_FIGMA_FLAG" val="#fgm#"/>
  <p:tag name="KSO_WM_UNIT_INDEX" val="1"/>
  <p:tag name="KSO_WM_UNIT_TYPE" val="f"/>
</p:tagLst>
</file>

<file path=ppt/tags/tag198.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199.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xml><?xml version="1.0" encoding="utf-8"?>
<p:tagLst xmlns:p="http://schemas.openxmlformats.org/presentationml/2006/main">
  <p:tag name="LayoutZOrder" val="2"/>
  <p:tag name="KSO_WM_UNIT_TYPE" val="i"/>
  <p:tag name="KSO_WM_UNIT_ID" val="_11*i*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NDEX" val="0"/>
</p:tagLst>
</file>

<file path=ppt/tags/tag20.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200.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01.xml><?xml version="1.0" encoding="utf-8"?>
<p:tagLst xmlns:p="http://schemas.openxmlformats.org/presentationml/2006/main">
  <p:tag name="KSO_WM_BEAUTIFY_FLAG" val="#fgm#"/>
  <p:tag name="KSO_WM_FIGMA_FLAG" val="#fgm#"/>
  <p:tag name="KSO_WM_UNIT_INDEX" val="1"/>
  <p:tag name="KSO_WM_UNIT_TYPE" val="a"/>
  <p:tag name="KSO_WM_LAYOUT_CHECK_HASH" val="55f860e7e95ee7a3a44c00c388ce93ef5f6ab184"/>
  <p:tag name="KSO_WM_NEWLAYOUT_GROUP_ID" val="layout_61"/>
  <p:tag name="KSO_WM_NEWLAYOUT_ID" val="slide_a545310637f23f8a"/>
</p:tagLst>
</file>

<file path=ppt/tags/tag202.xml><?xml version="1.0" encoding="utf-8"?>
<p:tagLst xmlns:p="http://schemas.openxmlformats.org/presentationml/2006/main">
  <p:tag name="KSO_WM_BEAUTIFY_FLAG" val="#fgm#"/>
  <p:tag name="KSO_WM_FIGMA_FLAG" val="#fgm#"/>
  <p:tag name="KSO_WM_UNIT_INDEX" val="1"/>
  <p:tag name="KSO_WM_UNIT_TYPE" val="d"/>
</p:tagLst>
</file>

<file path=ppt/tags/tag203.xml><?xml version="1.0" encoding="utf-8"?>
<p:tagLst xmlns:p="http://schemas.openxmlformats.org/presentationml/2006/main">
  <p:tag name="KSO_WM_FIGMA_DECORATION_INDEX" val="17_contentModel"/>
  <p:tag name="$PH_EXT" val="2"/>
  <p:tag name="KSO_WM_BEAUTIFY_FLAG" val="#fgm#"/>
  <p:tag name="KSO_WM_FIGMA_FLAG" val="#fgm#"/>
  <p:tag name="KSO_WM_SYNC_SLIDE_TEXT" val="1"/>
  <p:tag name="KSO_WM_UNIT_INDEX" val="1_1"/>
  <p:tag name="KSO_WM_UNIT_TYPE" val="l_i"/>
</p:tagLst>
</file>

<file path=ppt/tags/tag204.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205.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206.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207.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208.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09.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1.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10.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11.xml><?xml version="1.0" encoding="utf-8"?>
<p:tagLst xmlns:p="http://schemas.openxmlformats.org/presentationml/2006/main">
  <p:tag name="KSO_WM_BEAUTIFY_FLAG" val="#fgm#"/>
  <p:tag name="KSO_WM_FIGMA_FLAG" val="#fgm#"/>
  <p:tag name="KSO_WM_UNIT_INDEX" val="1"/>
  <p:tag name="KSO_WM_UNIT_TYPE" val="a"/>
  <p:tag name="KSO_WM_LAYOUT_CHECK_HASH" val="3cb72e7b324f715dbac0e5ae17530dea2f8fcaa9"/>
  <p:tag name="KSO_WM_NEWLAYOUT_GROUP_ID" val="layout_26"/>
  <p:tag name="KSO_WM_NEWLAYOUT_ID" val="slide_4e8a2b389c8bbf30"/>
</p:tagLst>
</file>

<file path=ppt/tags/tag212.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Lst>
</file>

<file path=ppt/tags/tag213.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Lst>
</file>

<file path=ppt/tags/tag214.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215.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216.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2_1"/>
  <p:tag name="KSO_WM_UNIT_TYPE" val="l_h_i"/>
</p:tagLst>
</file>

<file path=ppt/tags/tag217.xml><?xml version="1.0" encoding="utf-8"?>
<p:tagLst xmlns:p="http://schemas.openxmlformats.org/presentationml/2006/main">
  <p:tag name="KSO_WM_BEAUTIFY_FLAG" val="#fgm#"/>
  <p:tag name="KSO_WM_DIAGRAM_GROUP_CODE" val="1"/>
  <p:tag name="KSO_WM_FIGMA_FLAG" val="#fgm#"/>
  <p:tag name="KSO_WM_UNIT_INDEX" val="1_2_1"/>
  <p:tag name="KSO_WM_UNIT_TYPE" val="l_h_d"/>
</p:tagLst>
</file>

<file path=ppt/tags/tag218.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219.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22.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20.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3_1"/>
  <p:tag name="KSO_WM_UNIT_TYPE" val="l_h_i"/>
</p:tagLst>
</file>

<file path=ppt/tags/tag221.xml><?xml version="1.0" encoding="utf-8"?>
<p:tagLst xmlns:p="http://schemas.openxmlformats.org/presentationml/2006/main">
  <p:tag name="KSO_WM_BEAUTIFY_FLAG" val="#fgm#"/>
  <p:tag name="KSO_WM_DIAGRAM_GROUP_CODE" val="1"/>
  <p:tag name="KSO_WM_FIGMA_FLAG" val="#fgm#"/>
  <p:tag name="KSO_WM_UNIT_INDEX" val="1_3_1"/>
  <p:tag name="KSO_WM_UNIT_TYPE" val="l_h_d"/>
</p:tagLst>
</file>

<file path=ppt/tags/tag222.xml><?xml version="1.0" encoding="utf-8"?>
<p:tagLst xmlns:p="http://schemas.openxmlformats.org/presentationml/2006/main">
  <p:tag name="KSO_WM_BEAUTIFY_FLAG" val="#fgm#"/>
  <p:tag name="KSO_WM_DIAGRAM_GROUP_CODE" val="1"/>
  <p:tag name="KSO_WM_FIGMA_FLAG" val="#fgm#"/>
  <p:tag name="KSO_WM_UNIT_INDEX" val="1_3_1"/>
  <p:tag name="KSO_WM_UNIT_TYPE" val="l_h_a"/>
</p:tagLst>
</file>

<file path=ppt/tags/tag223.xml><?xml version="1.0" encoding="utf-8"?>
<p:tagLst xmlns:p="http://schemas.openxmlformats.org/presentationml/2006/main">
  <p:tag name="KSO_WM_BEAUTIFY_FLAG" val="#fgm#"/>
  <p:tag name="KSO_WM_DIAGRAM_GROUP_CODE" val="1"/>
  <p:tag name="KSO_WM_FIGMA_FLAG" val="#fgm#"/>
  <p:tag name="KSO_WM_UNIT_INDEX" val="1_3_1"/>
  <p:tag name="KSO_WM_UNIT_TYPE" val="l_h_f"/>
</p:tagLst>
</file>

<file path=ppt/tags/tag224.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25.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2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27.xml><?xml version="1.0" encoding="utf-8"?>
<p:tagLst xmlns:p="http://schemas.openxmlformats.org/presentationml/2006/main">
  <p:tag name="KSO_WM_BEAUTIFY_FLAG" val="#fgm#"/>
  <p:tag name="KSO_WM_FIGMA_FLAG" val="#fgm#"/>
  <p:tag name="KSO_WM_UNIT_INDEX" val="1"/>
  <p:tag name="KSO_WM_UNIT_TYPE" val="a"/>
  <p:tag name="KSO_WM_LAYOUT_CHECK_HASH" val="d990baef825236681e10d0123079f7c467965061"/>
  <p:tag name="KSO_WM_NEWLAYOUT_GROUP_ID" val="layout_32"/>
  <p:tag name="KSO_WM_NEWLAYOUT_ID" val="slide_b9100b5d2a098348"/>
</p:tagLst>
</file>

<file path=ppt/tags/tag228.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Lst>
</file>

<file path=ppt/tags/tag229.xml><?xml version="1.0" encoding="utf-8"?>
<p:tagLst xmlns:p="http://schemas.openxmlformats.org/presentationml/2006/main">
  <p:tag name="KSO_WM_FIGMA_DECORATION_INDEX" val="16"/>
  <p:tag name="$PH_EXT" val="2"/>
  <p:tag name="KSO_WM_BEAUTIFY_FLAG" val="#fgm#"/>
  <p:tag name="KSO_WM_DIAGRAM_GROUP_CODE" val="1"/>
  <p:tag name="KSO_WM_FIGMA_FLAG" val="#fgm#"/>
  <p:tag name="KSO_WM_SYNC_SLIDE_TEXT" val="1"/>
  <p:tag name="KSO_WM_UNIT_INDEX" val="1_1_2"/>
  <p:tag name="KSO_WM_UNIT_TYPE" val="l_h_i"/>
</p:tagLst>
</file>

<file path=ppt/tags/tag23.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30.xml><?xml version="1.0" encoding="utf-8"?>
<p:tagLst xmlns:p="http://schemas.openxmlformats.org/presentationml/2006/main">
  <p:tag name="KSO_WM_FIGMA_DECORATION_INDEX" val="7"/>
  <p:tag name="$PH_EXT" val="1"/>
  <p:tag name="KSO_WM_BEAUTIFY_FLAG" val="#fgm#"/>
  <p:tag name="KSO_WM_DIAGRAM_GROUP_CODE" val="1"/>
  <p:tag name="KSO_WM_FIGMA_FLAG" val="#fgm#"/>
  <p:tag name="KSO_WM_UNIT_INDEX" val="1_1_1"/>
  <p:tag name="KSO_WM_UNIT_TYPE" val="l_h_x"/>
</p:tagLst>
</file>

<file path=ppt/tags/tag231.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232.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233.xml><?xml version="1.0" encoding="utf-8"?>
<p:tagLst xmlns:p="http://schemas.openxmlformats.org/presentationml/2006/main">
  <p:tag name="KSO_WM_FIGMA_DECORATION_INDEX" val="17"/>
  <p:tag name="$PH_EXT" val="2"/>
  <p:tag name="KSO_WM_BEAUTIFY_FLAG" val="#fgm#"/>
  <p:tag name="KSO_WM_DIAGRAM_GROUP_CODE" val="1"/>
  <p:tag name="KSO_WM_FIGMA_FLAG" val="#fgm#"/>
  <p:tag name="KSO_WM_SYNC_SLIDE_TEXT" val="1"/>
  <p:tag name="KSO_WM_UNIT_INDEX" val="1_2_1"/>
  <p:tag name="KSO_WM_UNIT_TYPE" val="l_h_i"/>
</p:tagLst>
</file>

<file path=ppt/tags/tag234.xml><?xml version="1.0" encoding="utf-8"?>
<p:tagLst xmlns:p="http://schemas.openxmlformats.org/presentationml/2006/main">
  <p:tag name="KSO_WM_FIGMA_DECORATION_INDEX" val="15"/>
  <p:tag name="$PH_EXT" val="2"/>
  <p:tag name="KSO_WM_BEAUTIFY_FLAG" val="#fgm#"/>
  <p:tag name="KSO_WM_DIAGRAM_GROUP_CODE" val="1"/>
  <p:tag name="KSO_WM_FIGMA_FLAG" val="#fgm#"/>
  <p:tag name="KSO_WM_SYNC_SLIDE_TEXT" val="1"/>
  <p:tag name="KSO_WM_UNIT_INDEX" val="1_2_2"/>
  <p:tag name="KSO_WM_UNIT_TYPE" val="l_h_i"/>
</p:tagLst>
</file>

<file path=ppt/tags/tag235.xml><?xml version="1.0" encoding="utf-8"?>
<p:tagLst xmlns:p="http://schemas.openxmlformats.org/presentationml/2006/main">
  <p:tag name="KSO_WM_FIGMA_DECORATION_INDEX" val="2"/>
  <p:tag name="$PH_EXT" val="1"/>
  <p:tag name="KSO_WM_BEAUTIFY_FLAG" val="#fgm#"/>
  <p:tag name="KSO_WM_DIAGRAM_GROUP_CODE" val="1"/>
  <p:tag name="KSO_WM_FIGMA_FLAG" val="#fgm#"/>
  <p:tag name="KSO_WM_UNIT_INDEX" val="1_2_1"/>
  <p:tag name="KSO_WM_UNIT_TYPE" val="l_h_x"/>
</p:tagLst>
</file>

<file path=ppt/tags/tag236.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237.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238.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39.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4.xml><?xml version="1.0" encoding="utf-8"?>
<p:tagLst xmlns:p="http://schemas.openxmlformats.org/presentationml/2006/main">
  <p:tag name="KSO_WM_BEAUTIFY_FLAG" val="#fgm#"/>
  <p:tag name="KSO_WM_FIGMA_FLAG" val="#fgm#"/>
  <p:tag name="KSO_WM_UNIT_INDEX" val="1"/>
  <p:tag name="KSO_WM_UNIT_TYPE" val="a"/>
  <p:tag name="KSO_WM_LAYOUT_CHECK_HASH" val="aacb758f2d3b38b482f1d6de25c02a474c62e693"/>
  <p:tag name="KSO_WM_NEWLAYOUT_GROUP_ID" val="layout_4"/>
  <p:tag name="KSO_WM_NEWLAYOUT_ID" val="slide_deffedd1e5c41aaf"/>
</p:tagLst>
</file>

<file path=ppt/tags/tag240.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41.xml><?xml version="1.0" encoding="utf-8"?>
<p:tagLst xmlns:p="http://schemas.openxmlformats.org/presentationml/2006/main">
  <p:tag name="KSO_WM_BEAUTIFY_FLAG" val="#fgm#"/>
  <p:tag name="KSO_WM_FIGMA_FLAG" val="#fgm#"/>
  <p:tag name="KSO_WM_UNIT_INDEX" val="1"/>
  <p:tag name="KSO_WM_UNIT_TYPE" val="a"/>
  <p:tag name="KSO_WM_LAYOUT_CHECK_HASH" val="b88f9e0328112e9a56f421e5b0207fcc730db1a1"/>
  <p:tag name="KSO_WM_NEWLAYOUT_GROUP_ID" val="layout_10012"/>
  <p:tag name="KSO_WM_NEWLAYOUT_ID" val="slide_1711a7a49ad709ad"/>
</p:tagLst>
</file>

<file path=ppt/tags/tag242.xml><?xml version="1.0" encoding="utf-8"?>
<p:tagLst xmlns:p="http://schemas.openxmlformats.org/presentationml/2006/main">
  <p:tag name="KSO_WM_BEAUTIFY_FLAG" val="#fgm#"/>
  <p:tag name="KSO_WM_FIGMA_FLAG" val="#fgm#"/>
  <p:tag name="KSO_WM_UNIT_INDEX" val="1"/>
  <p:tag name="KSO_WM_UNIT_TYPE" val="d"/>
</p:tagLst>
</file>

<file path=ppt/tags/tag243.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244.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245.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246.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247.xml><?xml version="1.0" encoding="utf-8"?>
<p:tagLst xmlns:p="http://schemas.openxmlformats.org/presentationml/2006/main">
  <p:tag name="LayoutZOrder" val="2"/>
  <p:tag name="KSO_WM_UNIT_ID" val="_1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48.xml><?xml version="1.0" encoding="utf-8"?>
<p:tagLst xmlns:p="http://schemas.openxmlformats.org/presentationml/2006/main">
  <p:tag name="KSO_WM_UNIT_TYPE" val="i"/>
  <p:tag name="KSO_WM_UNIT_INDEX" val="2"/>
  <p:tag name="KSO_WM_BEAUTIFY_FLAG" val="#wm#"/>
  <p:tag name="KSO_WM_TAG_VERSION" val="3.0"/>
  <p:tag name="LayoutZOrder" val="2"/>
  <p:tag name="KSO_WM_UNIT_ID" val="_10*i*2"/>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49.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a"/>
  <p:tag name="KSO_WM_LAYOUT_CHECK_HASH" val="8ee6261d533c005828e5248f41e9ec704d559de0"/>
  <p:tag name="KSO_WM_NEWLAYOUT_ID" val="3970"/>
  <p:tag name="KSO_WM_UNIT_ID" val="_10*a*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UNIT_ISCONTENTSTITLE" val="0"/>
  <p:tag name="KSO_WM_UNIT_PRESET_TEXT_INDEX" val="-1"/>
  <p:tag name="KSO_WM_UNIT_PRESET_TEXT_LEN" val="0"/>
</p:tagLst>
</file>

<file path=ppt/tags/tag25.xml><?xml version="1.0" encoding="utf-8"?>
<p:tagLst xmlns:p="http://schemas.openxmlformats.org/presentationml/2006/main">
  <p:tag name="KSO_WM_BEAUTIFY_FLAG" val="#fgm#"/>
  <p:tag name="KSO_WM_FIGMA_FLAG" val="#fgm#"/>
  <p:tag name="KSO_WM_UNIT_INDEX" val="1"/>
  <p:tag name="KSO_WM_UNIT_TYPE" val="f"/>
</p:tagLst>
</file>

<file path=ppt/tags/tag250.xml><?xml version="1.0" encoding="utf-8"?>
<p:tagLst xmlns:p="http://schemas.openxmlformats.org/presentationml/2006/main">
  <p:tag name="KSO_WM_UNIT_HIGHLIGHT" val="0"/>
  <p:tag name="KSO_WM_BEAUTIFY_FLAG" val="#wm#"/>
  <p:tag name="KSO_WM_FIGMA_FLAG" val="#fgm#"/>
  <p:tag name="KSO_WM_UNIT_INDEX" val="1"/>
  <p:tag name="KSO_WM_UNIT_TYPE" val="e"/>
  <p:tag name="KSO_WM_UNIT_ID" val="_10*e*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UNIT_PRESET_TEXT_INDEX" val="-1"/>
  <p:tag name="KSO_WM_UNIT_PRESET_TEXT_LEN" val="0"/>
</p:tagLst>
</file>

<file path=ppt/tags/tag251.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52.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53.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54.xml><?xml version="1.0" encoding="utf-8"?>
<p:tagLst xmlns:p="http://schemas.openxmlformats.org/presentationml/2006/main">
  <p:tag name="KSO_WM_BEAUTIFY_FLAG" val="#fgm#"/>
  <p:tag name="KSO_WM_FIGMA_FLAG" val="#fgm#"/>
  <p:tag name="KSO_WM_UNIT_INDEX" val="1"/>
  <p:tag name="KSO_WM_UNIT_TEXT_TYPE" val="1"/>
  <p:tag name="KSO_WM_UNIT_TYPE" val="b"/>
</p:tagLst>
</file>

<file path=ppt/tags/tag255.xml><?xml version="1.0" encoding="utf-8"?>
<p:tagLst xmlns:p="http://schemas.openxmlformats.org/presentationml/2006/main">
  <p:tag name="KSO_WM_BEAUTIFY_FLAG" val="#fgm#"/>
  <p:tag name="KSO_WM_FIGMA_FLAG" val="#fgm#"/>
  <p:tag name="KSO_WM_UNIT_INDEX" val="1"/>
  <p:tag name="KSO_WM_UNIT_TEXT_TYPE" val="1"/>
  <p:tag name="KSO_WM_UNIT_TYPE" val="a"/>
  <p:tag name="KSO_WM_LAYOUT_CHECK_HASH" val="9ece1ce26da4b539b291bfa16bdfd2703bd0129e"/>
  <p:tag name="KSO_WM_NEWLAYOUT_GROUP_ID" val="layout_1-5"/>
  <p:tag name="KSO_WM_NEWLAYOUT_ID" val="slide_ba60fb0293b23fda"/>
</p:tagLst>
</file>

<file path=ppt/tags/tag256.xml><?xml version="1.0" encoding="utf-8"?>
<p:tagLst xmlns:p="http://schemas.openxmlformats.org/presentationml/2006/main">
  <p:tag name="KSO_WM_BEAUTIFY_FLAG" val="#fgm#"/>
  <p:tag name="KSO_WM_DIAGRAM_GROUP_CODE" val="1"/>
  <p:tag name="KSO_WM_FIGMA_FLAG" val="#fgm#"/>
  <p:tag name="KSO_WM_UNIT_INDEX" val="1_1_1"/>
  <p:tag name="KSO_WM_UNIT_SUBTYPE" val="d"/>
  <p:tag name="KSO_WM_UNIT_TYPE" val="l_h_i"/>
</p:tagLst>
</file>

<file path=ppt/tags/tag257.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1_2"/>
  <p:tag name="KSO_WM_UNIT_TYPE" val="l_h_i"/>
</p:tagLst>
</file>

<file path=ppt/tags/tag258.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259.xml><?xml version="1.0" encoding="utf-8"?>
<p:tagLst xmlns:p="http://schemas.openxmlformats.org/presentationml/2006/main">
  <p:tag name="KSO_WM_BEAUTIFY_FLAG" val="#fgm#"/>
  <p:tag name="KSO_WM_DIAGRAM_GROUP_CODE" val="1"/>
  <p:tag name="KSO_WM_FIGMA_FLAG" val="#fgm#"/>
  <p:tag name="KSO_WM_UNIT_INDEX" val="1_2_1"/>
  <p:tag name="KSO_WM_UNIT_SUBTYPE" val="d"/>
  <p:tag name="KSO_WM_UNIT_TYPE" val="l_h_i"/>
</p:tagLst>
</file>

<file path=ppt/tags/tag26.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Lst>
</file>

<file path=ppt/tags/tag260.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2_2"/>
  <p:tag name="KSO_WM_UNIT_TYPE" val="l_h_i"/>
</p:tagLst>
</file>

<file path=ppt/tags/tag261.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262.xml><?xml version="1.0" encoding="utf-8"?>
<p:tagLst xmlns:p="http://schemas.openxmlformats.org/presentationml/2006/main">
  <p:tag name="KSO_WM_BEAUTIFY_FLAG" val="#fgm#"/>
  <p:tag name="KSO_WM_DIAGRAM_GROUP_CODE" val="1"/>
  <p:tag name="KSO_WM_FIGMA_FLAG" val="#fgm#"/>
  <p:tag name="KSO_WM_UNIT_INDEX" val="1_3_1"/>
  <p:tag name="KSO_WM_UNIT_SUBTYPE" val="d"/>
  <p:tag name="KSO_WM_UNIT_TYPE" val="l_h_i"/>
</p:tagLst>
</file>

<file path=ppt/tags/tag263.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3_2"/>
  <p:tag name="KSO_WM_UNIT_TYPE" val="l_h_i"/>
</p:tagLst>
</file>

<file path=ppt/tags/tag264.xml><?xml version="1.0" encoding="utf-8"?>
<p:tagLst xmlns:p="http://schemas.openxmlformats.org/presentationml/2006/main">
  <p:tag name="KSO_WM_BEAUTIFY_FLAG" val="#fgm#"/>
  <p:tag name="KSO_WM_DIAGRAM_GROUP_CODE" val="1"/>
  <p:tag name="KSO_WM_FIGMA_FLAG" val="#fgm#"/>
  <p:tag name="KSO_WM_UNIT_INDEX" val="1_3_1"/>
  <p:tag name="KSO_WM_UNIT_TYPE" val="l_h_a"/>
</p:tagLst>
</file>

<file path=ppt/tags/tag265.xml><?xml version="1.0" encoding="utf-8"?>
<p:tagLst xmlns:p="http://schemas.openxmlformats.org/presentationml/2006/main">
  <p:tag name="KSO_WM_BEAUTIFY_FLAG" val="#fgm#"/>
  <p:tag name="KSO_WM_DIAGRAM_GROUP_CODE" val="1"/>
  <p:tag name="KSO_WM_FIGMA_FLAG" val="#fgm#"/>
  <p:tag name="KSO_WM_UNIT_INDEX" val="1_4_1"/>
  <p:tag name="KSO_WM_UNIT_SUBTYPE" val="d"/>
  <p:tag name="KSO_WM_UNIT_TYPE" val="l_h_i"/>
</p:tagLst>
</file>

<file path=ppt/tags/tag266.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4_2"/>
  <p:tag name="KSO_WM_UNIT_TYPE" val="l_h_i"/>
</p:tagLst>
</file>

<file path=ppt/tags/tag267.xml><?xml version="1.0" encoding="utf-8"?>
<p:tagLst xmlns:p="http://schemas.openxmlformats.org/presentationml/2006/main">
  <p:tag name="KSO_WM_BEAUTIFY_FLAG" val="#fgm#"/>
  <p:tag name="KSO_WM_DIAGRAM_GROUP_CODE" val="1"/>
  <p:tag name="KSO_WM_FIGMA_FLAG" val="#fgm#"/>
  <p:tag name="KSO_WM_UNIT_INDEX" val="1_4_1"/>
  <p:tag name="KSO_WM_UNIT_TYPE" val="l_h_a"/>
</p:tagLst>
</file>

<file path=ppt/tags/tag268.xml><?xml version="1.0" encoding="utf-8"?>
<p:tagLst xmlns:p="http://schemas.openxmlformats.org/presentationml/2006/main">
  <p:tag name="KSO_WM_BEAUTIFY_FLAG" val="#fgm#"/>
  <p:tag name="KSO_WM_DIAGRAM_GROUP_CODE" val="1"/>
  <p:tag name="KSO_WM_FIGMA_FLAG" val="#fgm#"/>
  <p:tag name="KSO_WM_UNIT_INDEX" val="1_5_1"/>
  <p:tag name="KSO_WM_UNIT_SUBTYPE" val="d"/>
  <p:tag name="KSO_WM_UNIT_TYPE" val="l_h_i"/>
</p:tagLst>
</file>

<file path=ppt/tags/tag269.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5_2"/>
  <p:tag name="KSO_WM_UNIT_TYPE" val="l_h_i"/>
</p:tagLst>
</file>

<file path=ppt/tags/tag27.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Lst>
</file>

<file path=ppt/tags/tag270.xml><?xml version="1.0" encoding="utf-8"?>
<p:tagLst xmlns:p="http://schemas.openxmlformats.org/presentationml/2006/main">
  <p:tag name="KSO_WM_BEAUTIFY_FLAG" val="#fgm#"/>
  <p:tag name="KSO_WM_DIAGRAM_GROUP_CODE" val="1"/>
  <p:tag name="KSO_WM_FIGMA_FLAG" val="#fgm#"/>
  <p:tag name="KSO_WM_UNIT_INDEX" val="1_5_1"/>
  <p:tag name="KSO_WM_UNIT_TYPE" val="l_h_a"/>
</p:tagLst>
</file>

<file path=ppt/tags/tag271.xml><?xml version="1.0" encoding="utf-8"?>
<p:tagLst xmlns:p="http://schemas.openxmlformats.org/presentationml/2006/main">
  <p:tag name="KSO_WM_BEAUTIFY_FLAG" val="#fgm#"/>
  <p:tag name="KSO_WM_DIAGRAM_GROUP_CODE" val="1"/>
  <p:tag name="KSO_WM_FIGMA_FLAG" val="#fgm#"/>
  <p:tag name="KSO_WM_UNIT_INDEX" val="1_6_1"/>
  <p:tag name="KSO_WM_UNIT_SUBTYPE" val="d"/>
  <p:tag name="KSO_WM_UNIT_TYPE" val="l_h_i"/>
</p:tagLst>
</file>

<file path=ppt/tags/tag272.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6_2"/>
  <p:tag name="KSO_WM_UNIT_TYPE" val="l_h_i"/>
</p:tagLst>
</file>

<file path=ppt/tags/tag273.xml><?xml version="1.0" encoding="utf-8"?>
<p:tagLst xmlns:p="http://schemas.openxmlformats.org/presentationml/2006/main">
  <p:tag name="KSO_WM_BEAUTIFY_FLAG" val="#fgm#"/>
  <p:tag name="KSO_WM_DIAGRAM_GROUP_CODE" val="1"/>
  <p:tag name="KSO_WM_FIGMA_FLAG" val="#fgm#"/>
  <p:tag name="KSO_WM_UNIT_INDEX" val="1_6_1"/>
  <p:tag name="KSO_WM_UNIT_TYPE" val="l_h_a"/>
</p:tagLst>
</file>

<file path=ppt/tags/tag274.xml><?xml version="1.0" encoding="utf-8"?>
<p:tagLst xmlns:p="http://schemas.openxmlformats.org/presentationml/2006/main">
  <p:tag name="KSO_WM_UNIT_TYPE" val="f"/>
  <p:tag name="KSO_WM_UNIT_INDEX" val="1"/>
  <p:tag name="KSO_WM_UNIT_ID" val="_1*f*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SUBTYPE" val="a"/>
  <p:tag name="KSO_WM_UNIT_TEXT_LAYER_COUNT" val="1"/>
  <p:tag name="KSO_WM_UNIT_PRESET_TEXT_INDEX" val="-1"/>
  <p:tag name="KSO_WM_UNIT_PRESET_TEXT_LEN" val="0"/>
</p:tagLst>
</file>

<file path=ppt/tags/tag275.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7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77.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78.xml><?xml version="1.0" encoding="utf-8"?>
<p:tagLst xmlns:p="http://schemas.openxmlformats.org/presentationml/2006/main">
  <p:tag name="KSO_WM_UNIT_TYPE" val="a"/>
  <p:tag name="KSO_WM_UNIT_INDEX" val="1"/>
  <p:tag name="KSO_WM_UNIT_ID" val="_1*a*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SCONTENTSTITLE" val="0"/>
  <p:tag name="KSO_WM_UNIT_PRESET_TEXT_INDEX" val="-1"/>
  <p:tag name="KSO_WM_UNIT_PRESET_TEXT_LEN" val="0"/>
</p:tagLst>
</file>

<file path=ppt/tags/tag279.xml><?xml version="1.0" encoding="utf-8"?>
<p:tagLst xmlns:p="http://schemas.openxmlformats.org/presentationml/2006/main">
  <p:tag name="LayoutZOrder" val="2"/>
  <p:tag name="KSO_WM_UNIT_ID" val="_2**"/>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8.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280.xml><?xml version="1.0" encoding="utf-8"?>
<p:tagLst xmlns:p="http://schemas.openxmlformats.org/presentationml/2006/main">
  <p:tag name="LayoutZOrder" val="3"/>
  <p:tag name="KSO_WM_UNIT_ID" val="_2**"/>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2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 name="KSO_WM_TEMPLATE_USER_THEME" val="1"/>
</p:tagLst>
</file>

<file path=ppt/tags/tag2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 name="KSO_WM_TEMPLATE_USER_THEME" val="1"/>
  <p:tag name="KSO_WM_UNIT_ISNUMDGMTITLE" val="0"/>
  <p:tag name="KSO_WM_UNIT_NOCLEAR" val="0"/>
</p:tagLst>
</file>

<file path=ppt/tags/tag2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 name="KSO_WM_TEMPLATE_USER_THEME" val="1"/>
  <p:tag name="KSO_WM_UNIT_ISNUMDGMTITLE" val="0"/>
  <p:tag name="KSO_WM_UNIT_NOCLEAR" val="0"/>
</p:tagLst>
</file>

<file path=ppt/tags/tag2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 name="KSO_WM_TEMPLATE_USER_THEME" val="1"/>
  <p:tag name="KSO_WM_UNIT_ISNUMDGMTITLE" val="0"/>
  <p:tag name="KSO_WM_UNIT_NOCLEAR" val="0"/>
</p:tagLst>
</file>

<file path=ppt/tags/tag2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86.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87.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88.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89.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9.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290.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92.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93.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94.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95.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96.xml><?xml version="1.0" encoding="utf-8"?>
<p:tagLst xmlns:p="http://schemas.openxmlformats.org/presentationml/2006/main">
  <p:tag name="KSO_WM_UNIT_ID" val="_2**"/>
  <p:tag name="KSO_WM_BEAUTIFY_FLAG" val="#wm#"/>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297.xml><?xml version="1.0" encoding="utf-8"?>
<p:tagLst xmlns:p="http://schemas.openxmlformats.org/presentationml/2006/main">
  <p:tag name="KSO_WM_UNIT_TYPE" val="f"/>
  <p:tag name="KSO_WM_UNIT_INDEX" val="1"/>
  <p:tag name="KSO_WM_UNIT_ID" val="_3*f*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SUBTYPE" val="a"/>
  <p:tag name="KSO_WM_UNIT_TEXT_LAYER_COUNT" val="1"/>
  <p:tag name="KSO_WM_UNIT_PRESET_TEXT_INDEX" val="-1"/>
  <p:tag name="KSO_WM_UNIT_PRESET_TEXT_LEN" val="0"/>
</p:tagLst>
</file>

<file path=ppt/tags/tag298.xml><?xml version="1.0" encoding="utf-8"?>
<p:tagLst xmlns:p="http://schemas.openxmlformats.org/presentationml/2006/main">
  <p:tag name="KSO_WM_UNIT_TYPE" val="f"/>
  <p:tag name="KSO_WM_UNIT_INDEX" val="2"/>
  <p:tag name="KSO_WM_UNIT_ID" val="_3*f*2"/>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SUBTYPE" val="a"/>
  <p:tag name="KSO_WM_UNIT_TEXT_LAYER_COUNT" val="1"/>
  <p:tag name="KSO_WM_UNIT_PRESET_TEXT_INDEX" val="-1"/>
  <p:tag name="KSO_WM_UNIT_PRESET_TEXT_LEN" val="0"/>
</p:tagLst>
</file>

<file path=ppt/tags/tag299.xml><?xml version="1.0" encoding="utf-8"?>
<p:tagLst xmlns:p="http://schemas.openxmlformats.org/presentationml/2006/main">
  <p:tag name="KSO_WM_UNIT_ID" val="_3**"/>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xml><?xml version="1.0" encoding="utf-8"?>
<p:tagLst xmlns:p="http://schemas.openxmlformats.org/presentationml/2006/main">
  <p:tag name="KSO_WM_UNIT_TYPE" val="i"/>
  <p:tag name="KSO_WM_UNIT_INDEX" val="1"/>
  <p:tag name="KSO_WM_BEAUTIFY_FLAG" val="#wm#"/>
  <p:tag name="KSO_WM_TAG_VERSION" val="3.0"/>
  <p:tag name="LayoutZOrder" val="1"/>
  <p:tag name="KSO_WM_UNIT_ID" val="_11*i*1"/>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0.xml><?xml version="1.0" encoding="utf-8"?>
<p:tagLst xmlns:p="http://schemas.openxmlformats.org/presentationml/2006/main">
  <p:tag name="KSO_WM_FIGMA_DECORATION_INDEX" val="17"/>
  <p:tag name="$PH_EXT" val="2"/>
  <p:tag name="KSO_WM_BEAUTIFY_FLAG" val="#fgm#"/>
  <p:tag name="KSO_WM_DIAGRAM_GROUP_CODE" val="1"/>
  <p:tag name="KSO_WM_FIGMA_FLAG" val="#fgm#"/>
  <p:tag name="KSO_WM_SYNC_SLIDE_TEXT" val="1"/>
  <p:tag name="KSO_WM_UNIT_INDEX" val="1_2_1"/>
  <p:tag name="KSO_WM_UNIT_TYPE" val="l_h_i"/>
</p:tagLst>
</file>

<file path=ppt/tags/tag300.xml><?xml version="1.0" encoding="utf-8"?>
<p:tagLst xmlns:p="http://schemas.openxmlformats.org/presentationml/2006/main">
  <p:tag name="KSO_WM_UNIT_ID" val="_3**"/>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01.xml><?xml version="1.0" encoding="utf-8"?>
<p:tagLst xmlns:p="http://schemas.openxmlformats.org/presentationml/2006/main">
  <p:tag name="KSO_WM_UNIT_ID" val="_3**"/>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02.xml><?xml version="1.0" encoding="utf-8"?>
<p:tagLst xmlns:p="http://schemas.openxmlformats.org/presentationml/2006/main">
  <p:tag name="KSO_WM_UNIT_TYPE" val="a"/>
  <p:tag name="KSO_WM_UNIT_INDEX" val="1"/>
  <p:tag name="KSO_WM_UNIT_ID" val="_3*a*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SCONTENTSTITLE" val="0"/>
  <p:tag name="KSO_WM_UNIT_PRESET_TEXT_INDEX" val="-1"/>
  <p:tag name="KSO_WM_UNIT_PRESET_TEXT_LEN" val="0"/>
</p:tagLst>
</file>

<file path=ppt/tags/tag303.xml><?xml version="1.0" encoding="utf-8"?>
<p:tagLst xmlns:p="http://schemas.openxmlformats.org/presentationml/2006/main">
  <p:tag name="KSO_WM_UNIT_TYPE" val="f"/>
  <p:tag name="KSO_WM_UNIT_INDEX" val="1"/>
  <p:tag name="KSO_WM_UNIT_ID" val="_4*f*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SUBTYPE" val="a"/>
  <p:tag name="KSO_WM_UNIT_TEXT_LAYER_COUNT" val="1"/>
  <p:tag name="KSO_WM_UNIT_PRESET_TEXT_INDEX" val="-1"/>
  <p:tag name="KSO_WM_UNIT_PRESET_TEXT_LEN" val="0"/>
</p:tagLst>
</file>

<file path=ppt/tags/tag304.xml><?xml version="1.0" encoding="utf-8"?>
<p:tagLst xmlns:p="http://schemas.openxmlformats.org/presentationml/2006/main">
  <p:tag name="KSO_WM_UNIT_TYPE" val="f"/>
  <p:tag name="KSO_WM_UNIT_INDEX" val="2"/>
  <p:tag name="KSO_WM_UNIT_ID" val="_4*f*2"/>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SUBTYPE" val="a"/>
  <p:tag name="KSO_WM_UNIT_TEXT_LAYER_COUNT" val="1"/>
  <p:tag name="KSO_WM_UNIT_PRESET_TEXT_INDEX" val="-1"/>
  <p:tag name="KSO_WM_UNIT_PRESET_TEXT_LEN" val="0"/>
</p:tagLst>
</file>

<file path=ppt/tags/tag305.xml><?xml version="1.0" encoding="utf-8"?>
<p:tagLst xmlns:p="http://schemas.openxmlformats.org/presentationml/2006/main">
  <p:tag name="KSO_WM_UNIT_TYPE" val="f"/>
  <p:tag name="KSO_WM_UNIT_INDEX" val="3"/>
  <p:tag name="KSO_WM_UNIT_ID" val="_4*f*3"/>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SUBTYPE" val="a"/>
  <p:tag name="KSO_WM_UNIT_TEXT_LAYER_COUNT" val="1"/>
  <p:tag name="KSO_WM_UNIT_PRESET_TEXT_INDEX" val="-1"/>
  <p:tag name="KSO_WM_UNIT_PRESET_TEXT_LEN" val="0"/>
</p:tagLst>
</file>

<file path=ppt/tags/tag306.xml><?xml version="1.0" encoding="utf-8"?>
<p:tagLst xmlns:p="http://schemas.openxmlformats.org/presentationml/2006/main">
  <p:tag name="KSO_WM_UNIT_TYPE" val="f"/>
  <p:tag name="KSO_WM_UNIT_INDEX" val="4"/>
  <p:tag name="KSO_WM_UNIT_ID" val="_4*f*4"/>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SUBTYPE" val="a"/>
  <p:tag name="KSO_WM_UNIT_TEXT_LAYER_COUNT" val="1"/>
  <p:tag name="KSO_WM_UNIT_PRESET_TEXT_INDEX" val="-1"/>
  <p:tag name="KSO_WM_UNIT_PRESET_TEXT_LEN" val="0"/>
</p:tagLst>
</file>

<file path=ppt/tags/tag307.xml><?xml version="1.0" encoding="utf-8"?>
<p:tagLst xmlns:p="http://schemas.openxmlformats.org/presentationml/2006/main">
  <p:tag name="KSO_WM_UNIT_ID" val="_4**"/>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08.xml><?xml version="1.0" encoding="utf-8"?>
<p:tagLst xmlns:p="http://schemas.openxmlformats.org/presentationml/2006/main">
  <p:tag name="KSO_WM_UNIT_ID" val="_4**"/>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09.xml><?xml version="1.0" encoding="utf-8"?>
<p:tagLst xmlns:p="http://schemas.openxmlformats.org/presentationml/2006/main">
  <p:tag name="KSO_WM_UNIT_ID" val="_4**"/>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1.xml><?xml version="1.0" encoding="utf-8"?>
<p:tagLst xmlns:p="http://schemas.openxmlformats.org/presentationml/2006/main">
  <p:tag name="KSO_WM_BEAUTIFY_FLAG" val="#fgm#"/>
  <p:tag name="KSO_WM_DIAGRAM_GROUP_CODE" val="1"/>
  <p:tag name="KSO_WM_FIGMA_FLAG" val="#fgm#"/>
  <p:tag name="KSO_WM_UNIT_INDEX" val="1_2_1"/>
  <p:tag name="KSO_WM_UNIT_TYPE" val="l_h_d"/>
</p:tagLst>
</file>

<file path=ppt/tags/tag310.xml><?xml version="1.0" encoding="utf-8"?>
<p:tagLst xmlns:p="http://schemas.openxmlformats.org/presentationml/2006/main">
  <p:tag name="KSO_WM_UNIT_TYPE" val="a"/>
  <p:tag name="KSO_WM_UNIT_INDEX" val="1"/>
  <p:tag name="KSO_WM_UNIT_ID" val="_4*a*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SCONTENTSTITLE" val="0"/>
  <p:tag name="KSO_WM_UNIT_PRESET_TEXT_INDEX" val="-1"/>
  <p:tag name="KSO_WM_UNIT_PRESET_TEXT_LEN" val="0"/>
</p:tagLst>
</file>

<file path=ppt/tags/tag311.xml><?xml version="1.0" encoding="utf-8"?>
<p:tagLst xmlns:p="http://schemas.openxmlformats.org/presentationml/2006/main">
  <p:tag name="KSO_WM_UNIT_ID" val="_5**"/>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12.xml><?xml version="1.0" encoding="utf-8"?>
<p:tagLst xmlns:p="http://schemas.openxmlformats.org/presentationml/2006/main">
  <p:tag name="KSO_WM_UNIT_ID" val="_5**"/>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13.xml><?xml version="1.0" encoding="utf-8"?>
<p:tagLst xmlns:p="http://schemas.openxmlformats.org/presentationml/2006/main">
  <p:tag name="KSO_WM_UNIT_ID" val="_5**"/>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14.xml><?xml version="1.0" encoding="utf-8"?>
<p:tagLst xmlns:p="http://schemas.openxmlformats.org/presentationml/2006/main">
  <p:tag name="KSO_WM_UNIT_TYPE" val="a"/>
  <p:tag name="KSO_WM_UNIT_INDEX" val="1"/>
  <p:tag name="KSO_WM_UNIT_ID" val="_5*a*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SCONTENTSTITLE" val="0"/>
  <p:tag name="KSO_WM_UNIT_PRESET_TEXT_INDEX" val="-1"/>
  <p:tag name="KSO_WM_UNIT_PRESET_TEXT_LEN" val="0"/>
</p:tagLst>
</file>

<file path=ppt/tags/tag315.xml><?xml version="1.0" encoding="utf-8"?>
<p:tagLst xmlns:p="http://schemas.openxmlformats.org/presentationml/2006/main">
  <p:tag name="KSO_WM_UNIT_ID" val="_6**"/>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16.xml><?xml version="1.0" encoding="utf-8"?>
<p:tagLst xmlns:p="http://schemas.openxmlformats.org/presentationml/2006/main">
  <p:tag name="KSO_WM_UNIT_ID" val="_6**"/>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17.xml><?xml version="1.0" encoding="utf-8"?>
<p:tagLst xmlns:p="http://schemas.openxmlformats.org/presentationml/2006/main">
  <p:tag name="KSO_WM_UNIT_ID" val="_6**"/>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18.xml><?xml version="1.0" encoding="utf-8"?>
<p:tagLst xmlns:p="http://schemas.openxmlformats.org/presentationml/2006/main">
  <p:tag name="KSO_WM_UNIT_TYPE" val="f"/>
  <p:tag name="KSO_WM_UNIT_INDEX" val="1"/>
  <p:tag name="KSO_WM_UNIT_ID" val="_7*f*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SUBTYPE" val="a"/>
  <p:tag name="KSO_WM_UNIT_TEXT_LAYER_COUNT" val="1"/>
  <p:tag name="KSO_WM_UNIT_PRESET_TEXT_INDEX" val="-1"/>
  <p:tag name="KSO_WM_UNIT_PRESET_TEXT_LEN" val="0"/>
</p:tagLst>
</file>

<file path=ppt/tags/tag319.xml><?xml version="1.0" encoding="utf-8"?>
<p:tagLst xmlns:p="http://schemas.openxmlformats.org/presentationml/2006/main">
  <p:tag name="KSO_WM_UNIT_ID" val="_7**"/>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2.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320.xml><?xml version="1.0" encoding="utf-8"?>
<p:tagLst xmlns:p="http://schemas.openxmlformats.org/presentationml/2006/main">
  <p:tag name="KSO_WM_UNIT_ID" val="_7**"/>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21.xml><?xml version="1.0" encoding="utf-8"?>
<p:tagLst xmlns:p="http://schemas.openxmlformats.org/presentationml/2006/main">
  <p:tag name="KSO_WM_UNIT_ID" val="_7**"/>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22.xml><?xml version="1.0" encoding="utf-8"?>
<p:tagLst xmlns:p="http://schemas.openxmlformats.org/presentationml/2006/main">
  <p:tag name="KSO_WM_UNIT_ID" val="_8**"/>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23.xml><?xml version="1.0" encoding="utf-8"?>
<p:tagLst xmlns:p="http://schemas.openxmlformats.org/presentationml/2006/main">
  <p:tag name="KSO_WM_UNIT_ID" val="_8**"/>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24.xml><?xml version="1.0" encoding="utf-8"?>
<p:tagLst xmlns:p="http://schemas.openxmlformats.org/presentationml/2006/main">
  <p:tag name="KSO_WM_UNIT_ID" val="_8**"/>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25.xml><?xml version="1.0" encoding="utf-8"?>
<p:tagLst xmlns:p="http://schemas.openxmlformats.org/presentationml/2006/main">
  <p:tag name="KSO_WM_UNIT_TYPE" val="f"/>
  <p:tag name="KSO_WM_UNIT_INDEX" val="1"/>
  <p:tag name="KSO_WM_UNIT_ID" val="_8*f*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SUBTYPE" val="a"/>
  <p:tag name="KSO_WM_UNIT_TEXT_LAYER_COUNT" val="1"/>
  <p:tag name="KSO_WM_UNIT_PRESET_TEXT_INDEX" val="-1"/>
  <p:tag name="KSO_WM_UNIT_PRESET_TEXT_LEN" val="0"/>
</p:tagLst>
</file>

<file path=ppt/tags/tag326.xml><?xml version="1.0" encoding="utf-8"?>
<p:tagLst xmlns:p="http://schemas.openxmlformats.org/presentationml/2006/main">
  <p:tag name="KSO_WM_UNIT_TYPE" val="a"/>
  <p:tag name="KSO_WM_UNIT_INDEX" val="1"/>
  <p:tag name="KSO_WM_UNIT_ID" val="_8*a*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SCONTENTSTITLE" val="0"/>
  <p:tag name="KSO_WM_UNIT_PRESET_TEXT_INDEX" val="-1"/>
  <p:tag name="KSO_WM_UNIT_PRESET_TEXT_LEN" val="0"/>
</p:tagLst>
</file>

<file path=ppt/tags/tag327.xml><?xml version="1.0" encoding="utf-8"?>
<p:tagLst xmlns:p="http://schemas.openxmlformats.org/presentationml/2006/main">
  <p:tag name="LayoutZOrder" val="1"/>
  <p:tag name="KSO_WM_UNIT_TYPE" val="i"/>
  <p:tag name="KSO_WM_UNIT_ID" val="_9*i*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NDEX" val="0"/>
</p:tagLst>
</file>

<file path=ppt/tags/tag328.xml><?xml version="1.0" encoding="utf-8"?>
<p:tagLst xmlns:p="http://schemas.openxmlformats.org/presentationml/2006/main">
  <p:tag name="LayoutZOrder" val="2"/>
  <p:tag name="KSO_WM_UNIT_TYPE" val="i"/>
  <p:tag name="KSO_WM_UNIT_ID" val="_9*i*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NDEX" val="0"/>
</p:tagLst>
</file>

<file path=ppt/tags/tag329.xml><?xml version="1.0" encoding="utf-8"?>
<p:tagLst xmlns:p="http://schemas.openxmlformats.org/presentationml/2006/main">
  <p:tag name="KSO_WM_UNIT_TYPE" val="i"/>
  <p:tag name="KSO_WM_UNIT_INDEX" val="1"/>
  <p:tag name="KSO_WM_BEAUTIFY_FLAG" val="#wm#"/>
  <p:tag name="KSO_WM_TAG_VERSION" val="3.0"/>
  <p:tag name="LayoutZOrder" val="1"/>
  <p:tag name="KSO_WM_UNIT_ID" val="_9*i*1"/>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3.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330.xml><?xml version="1.0" encoding="utf-8"?>
<p:tagLst xmlns:p="http://schemas.openxmlformats.org/presentationml/2006/main">
  <p:tag name="KSO_WM_UNIT_TYPE" val="i"/>
  <p:tag name="KSO_WM_UNIT_INDEX" val="2"/>
  <p:tag name="KSO_WM_BEAUTIFY_FLAG" val="#wm#"/>
  <p:tag name="KSO_WM_TAG_VERSION" val="3.0"/>
  <p:tag name="LayoutZOrder" val="2"/>
  <p:tag name="KSO_WM_UNIT_ID" val="_9*i*2"/>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31.xml><?xml version="1.0" encoding="utf-8"?>
<p:tagLst xmlns:p="http://schemas.openxmlformats.org/presentationml/2006/main">
  <p:tag name="KSO_WM_UNIT_TYPE" val="f"/>
  <p:tag name="KSO_WM_BEAUTIFY_FLAG" val="#wm#"/>
  <p:tag name="KSO_WM_FIGMA_FLAG" val="#fgm#"/>
  <p:tag name="KSO_WM_UNIT_INDEX" val="1"/>
  <p:tag name="KSO_WM_UNIT_SUBTYPE" val="c"/>
  <p:tag name="KSO_WM_UNIT_TEXT_TYPE" val="1"/>
  <p:tag name="KSO_WM_UNIT_ID" val="_9*f*1"/>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TEXT_LAYER_COUNT" val="1"/>
  <p:tag name="KSO_WM_UNIT_PRESET_TEXT_INDEX" val="-1"/>
  <p:tag name="KSO_WM_UNIT_PRESET_TEXT_LEN" val="0"/>
</p:tagLst>
</file>

<file path=ppt/tags/tag332.xml><?xml version="1.0" encoding="utf-8"?>
<p:tagLst xmlns:p="http://schemas.openxmlformats.org/presentationml/2006/main">
  <p:tag name="KSO_WM_UNIT_TYPE" val="a"/>
  <p:tag name="KSO_WM_BEAUTIFY_FLAG" val="#wm#"/>
  <p:tag name="KSO_WM_FIGMA_FLAG" val="#fgm#"/>
  <p:tag name="KSO_WM_UNIT_INDEX" val="1"/>
  <p:tag name="KSO_WM_UNIT_TEXT_TYPE" val="1"/>
  <p:tag name="KSO_WM_LAYOUT_CHECK_HASH" val="a975e47304c03e5218a9923e705ce31c80318dd4"/>
  <p:tag name="KSO_WM_NEWLAYOUT_ID" val="3965"/>
  <p:tag name="KSO_WM_UNIT_ID" val="_9*a*1"/>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PRESET_TEXT_INDEX" val="-1"/>
  <p:tag name="KSO_WM_UNIT_PRESET_TEXT_LEN" val="0"/>
</p:tagLst>
</file>

<file path=ppt/tags/tag333.xml><?xml version="1.0" encoding="utf-8"?>
<p:tagLst xmlns:p="http://schemas.openxmlformats.org/presentationml/2006/main">
  <p:tag name="KSO_WM_UNIT_HIGHLIGHT" val="0"/>
  <p:tag name="KSO_WM_BEAUTIFY_FLAG" val="#wm#"/>
  <p:tag name="KSO_WM_FIGMA_FLAG" val="#fgm#"/>
  <p:tag name="KSO_WM_UNIT_INDEX" val="2"/>
  <p:tag name="KSO_WM_UNIT_SUBTYPE" val="b"/>
  <p:tag name="KSO_WM_UNIT_TEXT_TYPE" val="1"/>
  <p:tag name="KSO_WM_UNIT_TYPE" val="f"/>
  <p:tag name="KSO_WM_UNIT_ID" val="_9*f*2"/>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UNIT_TEXT_LAYER_COUNT" val="1"/>
  <p:tag name="KSO_WM_UNIT_PRESET_TEXT_INDEX" val="-1"/>
  <p:tag name="KSO_WM_UNIT_PRESET_TEXT_LEN" val="0"/>
</p:tagLst>
</file>

<file path=ppt/tags/tag334.xml><?xml version="1.0" encoding="utf-8"?>
<p:tagLst xmlns:p="http://schemas.openxmlformats.org/presentationml/2006/main">
  <p:tag name="LayoutZOrder" val="2"/>
  <p:tag name="KSO_WM_UNIT_ID" val="_1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35.xml><?xml version="1.0" encoding="utf-8"?>
<p:tagLst xmlns:p="http://schemas.openxmlformats.org/presentationml/2006/main">
  <p:tag name="KSO_WM_UNIT_TYPE" val="i"/>
  <p:tag name="KSO_WM_UNIT_INDEX" val="2"/>
  <p:tag name="KSO_WM_BEAUTIFY_FLAG" val="#wm#"/>
  <p:tag name="KSO_WM_TAG_VERSION" val="3.0"/>
  <p:tag name="LayoutZOrder" val="2"/>
  <p:tag name="KSO_WM_UNIT_ID" val="_10*i*2"/>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36.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a"/>
  <p:tag name="KSO_WM_LAYOUT_CHECK_HASH" val="8ee6261d533c005828e5248f41e9ec704d559de0"/>
  <p:tag name="KSO_WM_NEWLAYOUT_ID" val="3970"/>
  <p:tag name="KSO_WM_UNIT_ID" val="_10*a*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UNIT_ISCONTENTSTITLE" val="0"/>
  <p:tag name="KSO_WM_UNIT_PRESET_TEXT_INDEX" val="-1"/>
  <p:tag name="KSO_WM_UNIT_PRESET_TEXT_LEN" val="0"/>
</p:tagLst>
</file>

<file path=ppt/tags/tag337.xml><?xml version="1.0" encoding="utf-8"?>
<p:tagLst xmlns:p="http://schemas.openxmlformats.org/presentationml/2006/main">
  <p:tag name="KSO_WM_UNIT_HIGHLIGHT" val="0"/>
  <p:tag name="KSO_WM_BEAUTIFY_FLAG" val="#wm#"/>
  <p:tag name="KSO_WM_FIGMA_FLAG" val="#fgm#"/>
  <p:tag name="KSO_WM_UNIT_INDEX" val="1"/>
  <p:tag name="KSO_WM_UNIT_TYPE" val="e"/>
  <p:tag name="KSO_WM_UNIT_ID" val="_10*e*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UNIT_PRESET_TEXT_INDEX" val="-1"/>
  <p:tag name="KSO_WM_UNIT_PRESET_TEXT_LEN" val="0"/>
</p:tagLst>
</file>

<file path=ppt/tags/tag338.xml><?xml version="1.0" encoding="utf-8"?>
<p:tagLst xmlns:p="http://schemas.openxmlformats.org/presentationml/2006/main">
  <p:tag name="LayoutZOrder" val="1"/>
  <p:tag name="KSO_WM_UNIT_TYPE" val="i"/>
  <p:tag name="KSO_WM_UNIT_ID" val="_11*i*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NDEX" val="0"/>
</p:tagLst>
</file>

<file path=ppt/tags/tag339.xml><?xml version="1.0" encoding="utf-8"?>
<p:tagLst xmlns:p="http://schemas.openxmlformats.org/presentationml/2006/main">
  <p:tag name="LayoutZOrder" val="2"/>
  <p:tag name="KSO_WM_UNIT_TYPE" val="i"/>
  <p:tag name="KSO_WM_UNIT_ID" val="_11*i*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NDEX" val="0"/>
</p:tagLst>
</file>

<file path=ppt/tags/tag34.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40.xml><?xml version="1.0" encoding="utf-8"?>
<p:tagLst xmlns:p="http://schemas.openxmlformats.org/presentationml/2006/main">
  <p:tag name="KSO_WM_UNIT_TYPE" val="i"/>
  <p:tag name="KSO_WM_UNIT_INDEX" val="1"/>
  <p:tag name="KSO_WM_BEAUTIFY_FLAG" val="#wm#"/>
  <p:tag name="KSO_WM_TAG_VERSION" val="3.0"/>
  <p:tag name="LayoutZOrder" val="1"/>
  <p:tag name="KSO_WM_UNIT_ID" val="_11*i*1"/>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41.xml><?xml version="1.0" encoding="utf-8"?>
<p:tagLst xmlns:p="http://schemas.openxmlformats.org/presentationml/2006/main">
  <p:tag name="KSO_WM_UNIT_TYPE" val="i"/>
  <p:tag name="KSO_WM_UNIT_INDEX" val="2"/>
  <p:tag name="KSO_WM_BEAUTIFY_FLAG" val="#wm#"/>
  <p:tag name="KSO_WM_TAG_VERSION" val="3.0"/>
  <p:tag name="LayoutZOrder" val="2"/>
  <p:tag name="KSO_WM_UNIT_ID" val="_11*i*2"/>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42.xml><?xml version="1.0" encoding="utf-8"?>
<p:tagLst xmlns:p="http://schemas.openxmlformats.org/presentationml/2006/main">
  <p:tag name="KSO_WM_BEAUTIFY_FLAG" val="#wm#"/>
  <p:tag name="KSO_WM_FIGMA_FLAG" val="#fgm#"/>
  <p:tag name="KSO_WM_UNIT_INDEX" val="1"/>
  <p:tag name="KSO_WM_UNIT_TEXT_TYPE" val="1"/>
  <p:tag name="KSO_WM_UNIT_TYPE" val="b"/>
  <p:tag name="KSO_WM_UNIT_ID" val="_11*b*1"/>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PRESET_TEXT_INDEX" val="-1"/>
  <p:tag name="KSO_WM_UNIT_PRESET_TEXT_LEN" val="0"/>
</p:tagLst>
</file>

<file path=ppt/tags/tag343.xml><?xml version="1.0" encoding="utf-8"?>
<p:tagLst xmlns:p="http://schemas.openxmlformats.org/presentationml/2006/main">
  <p:tag name="KSO_WM_UNIT_TYPE" val="a"/>
  <p:tag name="KSO_WM_BEAUTIFY_FLAG" val="#wm#"/>
  <p:tag name="KSO_WM_FIGMA_FLAG" val="#fgm#"/>
  <p:tag name="KSO_WM_UNIT_INDEX" val="1"/>
  <p:tag name="KSO_WM_UNIT_TEXT_TYPE" val="1"/>
  <p:tag name="KSO_WM_LAYOUT_CHECK_HASH" val="9720eb2dd344e0b8708e4aa4b009a471923a871f"/>
  <p:tag name="KSO_WM_NEWLAYOUT_ID" val="3977"/>
  <p:tag name="KSO_WM_UNIT_ID" val="_11*a*1"/>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PRESET_TEXT_INDEX" val="-1"/>
  <p:tag name="KSO_WM_UNIT_PRESET_TEXT_LEN" val="0"/>
</p:tagLst>
</file>

<file path=ppt/tags/tag344.xml><?xml version="1.0" encoding="utf-8"?>
<p:tagLst xmlns:p="http://schemas.openxmlformats.org/presentationml/2006/main">
  <p:tag name="LayoutZOrder" val="2"/>
  <p:tag name="KSO_WM_UNIT_ID" val="_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45.xml><?xml version="1.0" encoding="utf-8"?>
<p:tagLst xmlns:p="http://schemas.openxmlformats.org/presentationml/2006/main">
  <p:tag name="KSO_WM_UNIT_ID" val="_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46.xml><?xml version="1.0" encoding="utf-8"?>
<p:tagLst xmlns:p="http://schemas.openxmlformats.org/presentationml/2006/main">
  <p:tag name="KSO_WM_UNIT_ID" val="_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47.xml><?xml version="1.0" encoding="utf-8"?>
<p:tagLst xmlns:p="http://schemas.openxmlformats.org/presentationml/2006/main">
  <p:tag name="KSO_WM_UNIT_ID" val="_0**"/>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48.xml><?xml version="1.0" encoding="utf-8"?>
<p:tagLst xmlns:p="http://schemas.openxmlformats.org/presentationml/2006/main">
  <p:tag name="KSO_WM_UNIT_TYPE" val="f"/>
  <p:tag name="KSO_WM_UNIT_INDEX" val="1"/>
  <p:tag name="KSO_WM_UNIT_ID" val="_0*f*1"/>
  <p:tag name="KSO_WM_BEAUTIFY_FLAG" val="#wm#"/>
  <p:tag name="KSO_WM_TAG_VERSION" val="1.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SUBTYPE" val="a"/>
  <p:tag name="KSO_WM_UNIT_TEXT_LAYER_COUNT" val="1"/>
  <p:tag name="KSO_WM_UNIT_PRESET_TEXT_INDEX" val="-1"/>
  <p:tag name="KSO_WM_UNIT_PRESET_TEXT_LEN" val="0"/>
  <p:tag name="KSO_WM_TEMPLATE_CATEGORY" val="custom"/>
  <p:tag name="KSO_WM_TEMPLATE_INDEX" val="40480544"/>
</p:tagLst>
</file>

<file path=ppt/tags/tag349.xml><?xml version="1.0" encoding="utf-8"?>
<p:tagLst xmlns:p="http://schemas.openxmlformats.org/presentationml/2006/main">
  <p:tag name="KSO_WM_UNIT_TYPE" val="a"/>
  <p:tag name="KSO_WM_UNIT_INDEX" val="1"/>
  <p:tag name="KSO_WM_UNIT_ID" val="_0*a*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 name="KSO_WM_UNIT_ISCONTENTSTITLE" val="0"/>
  <p:tag name="KSO_WM_UNIT_PRESET_TEXT_INDEX" val="-1"/>
  <p:tag name="KSO_WM_UNIT_PRESET_TEXT_LEN" val="0"/>
  <p:tag name="KSO_WM_TEMPLATE_CATEGORY" val="custom"/>
  <p:tag name="KSO_WM_TEMPLATE_INDEX" val="40480544"/>
</p:tagLst>
</file>

<file path=ppt/tags/tag35.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50.xml><?xml version="1.0" encoding="utf-8"?>
<p:tagLst xmlns:p="http://schemas.openxmlformats.org/presentationml/2006/main">
  <p:tag name="KSO_WM_TEMPLATE_SUBCATEGORY" val="29"/>
  <p:tag name="KSO_WM_BEAUTIFY_FLAG" val="#wm#"/>
  <p:tag name="KSO_WM_TEMPLATE_SLIDE_ID" val="slide_7d1b418b74e2b859"/>
  <p:tag name="KSO_WM_TEMPLATE_THUMBS_INDEX" val="1、9"/>
  <p:tag name="KSO_WM_TEMPLATE_INDEX" val="40480544"/>
  <p:tag name="KSO_WM_TEMPLATE_CATEGORY" val="custom"/>
  <p:tag name="KSO_WM_TEMPLATE_MASTER_TYPE" val="0"/>
  <p:tag name="KSO_WM_TEMPLATE_COLOR_TYPE" val="0"/>
  <p:tag name="KSO_WM_TAG_VERSION" val="3.0"/>
</p:tagLst>
</file>

<file path=ppt/tags/tag351.xml><?xml version="1.0" encoding="utf-8"?>
<p:tagLst xmlns:p="http://schemas.openxmlformats.org/presentationml/2006/main">
  <p:tag name="KSO_WM_AITEMPLATE_STYLE_ID" val="69796640837"/>
</p:tagLst>
</file>

<file path=ppt/tags/tag352.xml><?xml version="1.0" encoding="utf-8"?>
<p:tagLst xmlns:p="http://schemas.openxmlformats.org/presentationml/2006/main">
  <p:tag name="KSO_WM_UNIT_TYPE" val="a"/>
  <p:tag name="KSO_WM_BEAUTIFY_FLAG" val="#wm#"/>
  <p:tag name="KSO_WM_FIGMA_FLAG" val="#fgm#"/>
  <p:tag name="KSO_WM_UNIT_INDEX" val="1"/>
  <p:tag name="KSO_WM_UNIT_TEXT_TYPE" val="1"/>
  <p:tag name="KSO_WM_LAYOUT_CHECK_HASH" val="a975e47304c03e5218a9923e705ce31c80318dd4"/>
  <p:tag name="KSO_WM_NEWLAYOUT_ID" val="3965"/>
  <p:tag name="KSO_WM_UNIT_PRESET_TEXT" val="单击此处添加文档标题"/>
  <p:tag name="KSO_WM_UNIT_ID" val="_9*a*1"/>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ISCONTENTSTITLE" val="0"/>
  <p:tag name="KSO_WM_UNIT_PRESET_TEXT_INDEX" val="-1"/>
  <p:tag name="KSO_WM_UNIT_PRESET_TEXT_LEN" val="0"/>
</p:tagLst>
</file>

<file path=ppt/tags/tag353.xml><?xml version="1.0" encoding="utf-8"?>
<p:tagLst xmlns:p="http://schemas.openxmlformats.org/presentationml/2006/main">
  <p:tag name="KSO_WM_UNIT_HIGHLIGHT" val="0"/>
  <p:tag name="KSO_WM_BEAUTIFY_FLAG" val="#wm#"/>
  <p:tag name="KSO_WM_FIGMA_FLAG" val="#fgm#"/>
  <p:tag name="KSO_WM_UNIT_INDEX" val="2"/>
  <p:tag name="KSO_WM_UNIT_SUBTYPE" val="b"/>
  <p:tag name="KSO_WM_UNIT_TEXT_TYPE" val="1"/>
  <p:tag name="KSO_WM_UNIT_TYPE" val="f"/>
  <p:tag name="KSO_WM_UNIT_PRESET_TEXT" val="BY WPS"/>
  <p:tag name="KSO_WM_UNIT_ID" val="_9*f*2"/>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TEXT_LAYER_COUNT" val="1"/>
  <p:tag name="KSO_WM_UNIT_PRESET_TEXT_INDEX" val="-1"/>
  <p:tag name="KSO_WM_UNIT_PRESET_TEXT_LEN" val="0"/>
</p:tagLst>
</file>

<file path=ppt/tags/tag354.xml><?xml version="1.0" encoding="utf-8"?>
<p:tagLst xmlns:p="http://schemas.openxmlformats.org/presentationml/2006/main">
  <p:tag name="KSO_WM_SLIDE_CONTENT_ORIENTATION" val="center"/>
  <p:tag name="KSO_WM_SLIDE_HAS_MASK" val="0"/>
  <p:tag name="KSO_WM_SLIDE_ITEM_CNT" val="0"/>
  <p:tag name="KSO_WM_SLIDE_TYPE" val="title"/>
  <p:tag name="KSO_WM_TEMPLATE_SUBCATEGORY" val="29"/>
  <p:tag name="KSO_WM_BEAUTIFY_FLAG" val="#wm#"/>
  <p:tag name="KSO_WM_TEMPLATE_SLIDE_ID" val="slide_7d1b418b74e2b859"/>
  <p:tag name="KSO_WM_TEMPLATE_THUMBS_INDEX" val="1、9"/>
  <p:tag name="KSO_WM_TEMPLATE_INDEX" val="40480544"/>
  <p:tag name="KSO_WM_TEMPLATE_CATEGORY" val="custom"/>
  <p:tag name="KSO_WM_SLIDE_INDEX" val="1"/>
  <p:tag name="KSO_WM_SLIDE_ID" val="custom40480544_1"/>
  <p:tag name="KSO_WM_TEMPLATE_MASTER_TYPE" val="0"/>
  <p:tag name="KSO_WM_SLIDE_LAYOUT" val="a_f"/>
  <p:tag name="KSO_WM_SLIDE_LAYOUT_CNT" val="1_2"/>
  <p:tag name="KSO_WM_TEMPLATE_COLOR_TYPE" val="0"/>
  <p:tag name="KSO_WM_TAG_VERSION" val="3.0"/>
</p:tagLst>
</file>

<file path=ppt/tags/tag355.xml><?xml version="1.0" encoding="utf-8"?>
<p:tagLst xmlns:p="http://schemas.openxmlformats.org/presentationml/2006/main">
  <p:tag name="KSO_WM_BEAUTIFY_FLAG" val="#fgm#"/>
  <p:tag name="KSO_WM_FIGMA_FLAG" val="#fgm#"/>
  <p:tag name="KSO_WM_UNIT_INDEX" val="1"/>
  <p:tag name="KSO_WM_UNIT_TEXT_TYPE" val="1"/>
  <p:tag name="KSO_WM_UNIT_TYPE" val="b"/>
</p:tagLst>
</file>

<file path=ppt/tags/tag356.xml><?xml version="1.0" encoding="utf-8"?>
<p:tagLst xmlns:p="http://schemas.openxmlformats.org/presentationml/2006/main">
  <p:tag name="KSO_WM_BEAUTIFY_FLAG" val="#fgm#"/>
  <p:tag name="KSO_WM_DIAGRAM_GROUP_CODE" val="1"/>
  <p:tag name="KSO_WM_FIGMA_FLAG" val="#fgm#"/>
  <p:tag name="KSO_WM_UNIT_INDEX" val="1_1_1"/>
  <p:tag name="KSO_WM_UNIT_SUBTYPE" val="d"/>
  <p:tag name="KSO_WM_UNIT_TYPE" val="l_h_i"/>
  <p:tag name="KSO_WM_UNIT_PRESET_TEXT" val="01"/>
  <p:tag name="KSO_WM_SLIDE_FIGMA_DIAGRAM" val="1"/>
</p:tagLst>
</file>

<file path=ppt/tags/tag357.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1_2"/>
  <p:tag name="KSO_WM_UNIT_TYPE" val="l_h_i"/>
  <p:tag name="KSO_WM_UNIT_PRESET_TEXT" val=" "/>
  <p:tag name="KSO_WM_SLIDE_FIGMA_DIAGRAM" val="1"/>
</p:tagLst>
</file>

<file path=ppt/tags/tag358.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 name="KSO_WM_SLIDE_FIGMA_DIAGRAM" val="1"/>
</p:tagLst>
</file>

<file path=ppt/tags/tag359.xml><?xml version="1.0" encoding="utf-8"?>
<p:tagLst xmlns:p="http://schemas.openxmlformats.org/presentationml/2006/main">
  <p:tag name="KSO_WM_BEAUTIFY_FLAG" val="#fgm#"/>
  <p:tag name="KSO_WM_DIAGRAM_GROUP_CODE" val="1"/>
  <p:tag name="KSO_WM_FIGMA_FLAG" val="#fgm#"/>
  <p:tag name="KSO_WM_UNIT_INDEX" val="1_2_1"/>
  <p:tag name="KSO_WM_UNIT_SUBTYPE" val="d"/>
  <p:tag name="KSO_WM_UNIT_TYPE" val="l_h_i"/>
  <p:tag name="KSO_WM_UNIT_PRESET_TEXT" val="02"/>
  <p:tag name="KSO_WM_SLIDE_FIGMA_DIAGRAM" val="1"/>
</p:tagLst>
</file>

<file path=ppt/tags/tag3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360.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2_2"/>
  <p:tag name="KSO_WM_UNIT_TYPE" val="l_h_i"/>
  <p:tag name="KSO_WM_UNIT_PRESET_TEXT" val=" "/>
  <p:tag name="KSO_WM_SLIDE_FIGMA_DIAGRAM" val="1"/>
</p:tagLst>
</file>

<file path=ppt/tags/tag361.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 name="KSO_WM_SLIDE_FIGMA_DIAGRAM" val="1"/>
</p:tagLst>
</file>

<file path=ppt/tags/tag362.xml><?xml version="1.0" encoding="utf-8"?>
<p:tagLst xmlns:p="http://schemas.openxmlformats.org/presentationml/2006/main">
  <p:tag name="KSO_WM_BEAUTIFY_FLAG" val="#fgm#"/>
  <p:tag name="KSO_WM_DIAGRAM_GROUP_CODE" val="1"/>
  <p:tag name="KSO_WM_FIGMA_FLAG" val="#fgm#"/>
  <p:tag name="KSO_WM_UNIT_INDEX" val="1_3_1"/>
  <p:tag name="KSO_WM_UNIT_SUBTYPE" val="d"/>
  <p:tag name="KSO_WM_UNIT_TYPE" val="l_h_i"/>
  <p:tag name="KSO_WM_UNIT_PRESET_TEXT" val="03"/>
  <p:tag name="KSO_WM_SLIDE_FIGMA_DIAGRAM" val="1"/>
</p:tagLst>
</file>

<file path=ppt/tags/tag363.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3_2"/>
  <p:tag name="KSO_WM_UNIT_TYPE" val="l_h_i"/>
  <p:tag name="KSO_WM_UNIT_PRESET_TEXT" val=" "/>
  <p:tag name="KSO_WM_SLIDE_FIGMA_DIAGRAM" val="1"/>
</p:tagLst>
</file>

<file path=ppt/tags/tag364.xml><?xml version="1.0" encoding="utf-8"?>
<p:tagLst xmlns:p="http://schemas.openxmlformats.org/presentationml/2006/main">
  <p:tag name="KSO_WM_BEAUTIFY_FLAG" val="#fgm#"/>
  <p:tag name="KSO_WM_DIAGRAM_GROUP_CODE" val="1"/>
  <p:tag name="KSO_WM_FIGMA_FLAG" val="#fgm#"/>
  <p:tag name="KSO_WM_UNIT_INDEX" val="1_3_1"/>
  <p:tag name="KSO_WM_UNIT_TYPE" val="l_h_a"/>
  <p:tag name="KSO_WM_UNIT_PRESET_TEXT" val="单击此处添加项标题"/>
  <p:tag name="KSO_WM_SLIDE_FIGMA_DIAGRAM" val="1"/>
</p:tagLst>
</file>

<file path=ppt/tags/tag365.xml><?xml version="1.0" encoding="utf-8"?>
<p:tagLst xmlns:p="http://schemas.openxmlformats.org/presentationml/2006/main">
  <p:tag name="KSO_WM_BEAUTIFY_FLAG" val="#fgm#"/>
  <p:tag name="KSO_WM_DIAGRAM_GROUP_CODE" val="1"/>
  <p:tag name="KSO_WM_FIGMA_FLAG" val="#fgm#"/>
  <p:tag name="KSO_WM_UNIT_INDEX" val="1_4_1"/>
  <p:tag name="KSO_WM_UNIT_SUBTYPE" val="d"/>
  <p:tag name="KSO_WM_UNIT_TYPE" val="l_h_i"/>
  <p:tag name="KSO_WM_UNIT_PRESET_TEXT" val="04"/>
  <p:tag name="KSO_WM_SLIDE_FIGMA_DIAGRAM" val="1"/>
</p:tagLst>
</file>

<file path=ppt/tags/tag366.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4_2"/>
  <p:tag name="KSO_WM_UNIT_TYPE" val="l_h_i"/>
  <p:tag name="KSO_WM_UNIT_PRESET_TEXT" val=" "/>
  <p:tag name="KSO_WM_SLIDE_FIGMA_DIAGRAM" val="1"/>
</p:tagLst>
</file>

<file path=ppt/tags/tag367.xml><?xml version="1.0" encoding="utf-8"?>
<p:tagLst xmlns:p="http://schemas.openxmlformats.org/presentationml/2006/main">
  <p:tag name="KSO_WM_BEAUTIFY_FLAG" val="#fgm#"/>
  <p:tag name="KSO_WM_DIAGRAM_GROUP_CODE" val="1"/>
  <p:tag name="KSO_WM_FIGMA_FLAG" val="#fgm#"/>
  <p:tag name="KSO_WM_UNIT_INDEX" val="1_4_1"/>
  <p:tag name="KSO_WM_UNIT_TYPE" val="l_h_a"/>
  <p:tag name="KSO_WM_UNIT_PRESET_TEXT" val="单击此处添加项标题"/>
  <p:tag name="KSO_WM_SLIDE_FIGMA_DIAGRAM" val="1"/>
</p:tagLst>
</file>

<file path=ppt/tags/tag368.xml><?xml version="1.0" encoding="utf-8"?>
<p:tagLst xmlns:p="http://schemas.openxmlformats.org/presentationml/2006/main">
  <p:tag name="KSO_WM_BEAUTIFY_FLAG" val="#fgm#"/>
  <p:tag name="KSO_WM_DIAGRAM_GROUP_CODE" val="1"/>
  <p:tag name="KSO_WM_FIGMA_FLAG" val="#fgm#"/>
  <p:tag name="KSO_WM_UNIT_INDEX" val="1_5_1"/>
  <p:tag name="KSO_WM_UNIT_SUBTYPE" val="d"/>
  <p:tag name="KSO_WM_UNIT_TYPE" val="l_h_i"/>
  <p:tag name="KSO_WM_UNIT_PRESET_TEXT" val="05"/>
  <p:tag name="KSO_WM_SLIDE_FIGMA_DIAGRAM" val="1"/>
</p:tagLst>
</file>

<file path=ppt/tags/tag369.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5_2"/>
  <p:tag name="KSO_WM_UNIT_TYPE" val="l_h_i"/>
  <p:tag name="KSO_WM_UNIT_PRESET_TEXT" val=" "/>
  <p:tag name="KSO_WM_SLIDE_FIGMA_DIAGRAM" val="1"/>
</p:tagLst>
</file>

<file path=ppt/tags/tag37.xml><?xml version="1.0" encoding="utf-8"?>
<p:tagLst xmlns:p="http://schemas.openxmlformats.org/presentationml/2006/main">
  <p:tag name="KSO_WM_BEAUTIFY_FLAG" val="#fgm#"/>
  <p:tag name="KSO_WM_FIGMA_FLAG" val="#fgm#"/>
  <p:tag name="KSO_WM_UNIT_INDEX" val="1"/>
  <p:tag name="KSO_WM_UNIT_TYPE" val="a"/>
  <p:tag name="KSO_WM_LAYOUT_CHECK_HASH" val="d3e37cd6e39f92c98a4795b9c47b99da52637b31"/>
  <p:tag name="KSO_WM_NEWLAYOUT_GROUP_ID" val="layout_34"/>
  <p:tag name="KSO_WM_NEWLAYOUT_ID" val="slide_3833bd97a87af417"/>
</p:tagLst>
</file>

<file path=ppt/tags/tag370.xml><?xml version="1.0" encoding="utf-8"?>
<p:tagLst xmlns:p="http://schemas.openxmlformats.org/presentationml/2006/main">
  <p:tag name="KSO_WM_BEAUTIFY_FLAG" val="#fgm#"/>
  <p:tag name="KSO_WM_DIAGRAM_GROUP_CODE" val="1"/>
  <p:tag name="KSO_WM_FIGMA_FLAG" val="#fgm#"/>
  <p:tag name="KSO_WM_UNIT_INDEX" val="1_5_1"/>
  <p:tag name="KSO_WM_UNIT_TYPE" val="l_h_a"/>
  <p:tag name="KSO_WM_UNIT_PRESET_TEXT" val="单击此处添加项标题"/>
  <p:tag name="KSO_WM_SLIDE_FIGMA_DIAGRAM" val="1"/>
</p:tagLst>
</file>

<file path=ppt/tags/tag371.xml><?xml version="1.0" encoding="utf-8"?>
<p:tagLst xmlns:p="http://schemas.openxmlformats.org/presentationml/2006/main">
  <p:tag name="KSO_WM_BEAUTIFY_FLAG" val="#fgm#"/>
  <p:tag name="KSO_WM_DIAGRAM_GROUP_CODE" val="1"/>
  <p:tag name="KSO_WM_FIGMA_FLAG" val="#fgm#"/>
  <p:tag name="KSO_WM_UNIT_INDEX" val="1_6_1"/>
  <p:tag name="KSO_WM_UNIT_SUBTYPE" val="d"/>
  <p:tag name="KSO_WM_UNIT_TYPE" val="l_h_i"/>
  <p:tag name="KSO_WM_UNIT_PRESET_TEXT" val="06"/>
  <p:tag name="KSO_WM_SLIDE_FIGMA_DIAGRAM" val="1"/>
</p:tagLst>
</file>

<file path=ppt/tags/tag372.xml><?xml version="1.0" encoding="utf-8"?>
<p:tagLst xmlns:p="http://schemas.openxmlformats.org/presentationml/2006/main">
  <p:tag name="KSO_WM_FIGMA_DECORATION_INDEX" val="25"/>
  <p:tag name="$PH_EXT" val="2"/>
  <p:tag name="KSO_WM_BEAUTIFY_FLAG" val="#fgm#"/>
  <p:tag name="KSO_WM_DIAGRAM_GROUP_CODE" val="1"/>
  <p:tag name="KSO_WM_FIGMA_FLAG" val="#fgm#"/>
  <p:tag name="KSO_WM_SYNC_SLIDE_TEXT" val="1"/>
  <p:tag name="KSO_WM_UNIT_INDEX" val="1_6_2"/>
  <p:tag name="KSO_WM_UNIT_TYPE" val="l_h_i"/>
  <p:tag name="KSO_WM_UNIT_PRESET_TEXT" val=" "/>
  <p:tag name="KSO_WM_SLIDE_FIGMA_DIAGRAM" val="1"/>
</p:tagLst>
</file>

<file path=ppt/tags/tag373.xml><?xml version="1.0" encoding="utf-8"?>
<p:tagLst xmlns:p="http://schemas.openxmlformats.org/presentationml/2006/main">
  <p:tag name="KSO_WM_BEAUTIFY_FLAG" val="#fgm#"/>
  <p:tag name="KSO_WM_DIAGRAM_GROUP_CODE" val="1"/>
  <p:tag name="KSO_WM_FIGMA_FLAG" val="#fgm#"/>
  <p:tag name="KSO_WM_UNIT_INDEX" val="1_6_1"/>
  <p:tag name="KSO_WM_UNIT_TYPE" val="l_h_a"/>
  <p:tag name="KSO_WM_UNIT_PRESET_TEXT" val="单击此处添加项标题"/>
  <p:tag name="KSO_WM_SLIDE_FIGMA_DIAGRAM" val="1"/>
</p:tagLst>
</file>

<file path=ppt/tags/tag374.xml><?xml version="1.0" encoding="utf-8"?>
<p:tagLst xmlns:p="http://schemas.openxmlformats.org/presentationml/2006/main">
  <p:tag name="KSO_WM_SLIDE_CONTENT_ORIENTATION" val=""/>
  <p:tag name="KSO_WM_SLIDE_HAS_MASK" val="0"/>
  <p:tag name="KSO_WM_SLIDE_ITEM_CNT" val="6"/>
  <p:tag name="KSO_WM_SLIDE_TYPE" val="contents"/>
  <p:tag name="KSO_WM_TEMPLATE_SUBCATEGORY" val="29"/>
  <p:tag name="KSO_WM_BEAUTIFY_FLAG" val="#wm#"/>
  <p:tag name="KSO_WM_TEMPLATE_FIGMA_ID" val="69796640837"/>
  <p:tag name="KSO_WM_TEMPLATE_SLIDE_ID" val="slide_ba60fb0293b23fda"/>
</p:tagLst>
</file>

<file path=ppt/tags/tag375.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a"/>
  <p:tag name="KSO_WM_LAYOUT_CHECK_HASH" val="8ee6261d533c005828e5248f41e9ec704d559de0"/>
  <p:tag name="KSO_WM_NEWLAYOUT_ID" val="3970"/>
  <p:tag name="KSO_WM_UNIT_PRESET_TEXT" val="单击此处添加章节标题"/>
  <p:tag name="KSO_WM_UNIT_ID" val="_10*a*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ISCONTENTSTITLE" val="0"/>
  <p:tag name="KSO_WM_UNIT_PRESET_TEXT_INDEX" val="-1"/>
  <p:tag name="KSO_WM_UNIT_PRESET_TEXT_LEN" val="0"/>
</p:tagLst>
</file>

<file path=ppt/tags/tag376.xml><?xml version="1.0" encoding="utf-8"?>
<p:tagLst xmlns:p="http://schemas.openxmlformats.org/presentationml/2006/main">
  <p:tag name="KSO_WM_UNIT_HIGHLIGHT" val="0"/>
  <p:tag name="KSO_WM_BEAUTIFY_FLAG" val="#wm#"/>
  <p:tag name="KSO_WM_FIGMA_FLAG" val="#fgm#"/>
  <p:tag name="KSO_WM_UNIT_INDEX" val="1"/>
  <p:tag name="KSO_WM_UNIT_TYPE" val="e"/>
  <p:tag name="KSO_WM_UNIT_PRESET_TEXT" val="01"/>
  <p:tag name="KSO_WM_UNIT_ID" val="_10*e*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PRESET_TEXT_INDEX" val="-1"/>
  <p:tag name="KSO_WM_UNIT_PRESET_TEXT_LEN" val="0"/>
</p:tagLst>
</file>

<file path=ppt/tags/tag377.xml><?xml version="1.0" encoding="utf-8"?>
<p:tagLst xmlns:p="http://schemas.openxmlformats.org/presentationml/2006/main">
  <p:tag name="KSO_WM_SLIDE_CONTENT_ORIENTATION" val="left"/>
  <p:tag name="KSO_WM_SLIDE_HAS_MASK" val="0"/>
  <p:tag name="KSO_WM_SLIDE_ITEM_CNT" val="0"/>
  <p:tag name="KSO_WM_SLIDE_TYPE" val="sectionTitle"/>
  <p:tag name="KSO_WM_TEMPLATE_SUBCATEGORY" val="29"/>
  <p:tag name="KSO_WM_BEAUTIFY_FLAG" val="#wm#"/>
  <p:tag name="KSO_WM_TEMPLATE_SLIDE_ID" val="slide_0e3ab8503af4c08e"/>
  <p:tag name="KSO_WM_TEMPLATE_INDEX" val="40480544"/>
  <p:tag name="KSO_WM_TEMPLATE_CATEGORY" val="custom"/>
  <p:tag name="KSO_WM_SLIDE_INDEX" val="7"/>
  <p:tag name="KSO_WM_SLIDE_ID" val="custom40480544_7"/>
  <p:tag name="KSO_WM_TEMPLATE_MASTER_TYPE" val="0"/>
  <p:tag name="KSO_WM_SLIDE_LAYOUT" val="a_e"/>
  <p:tag name="KSO_WM_SLIDE_LAYOUT_CNT" val="1_1"/>
  <p:tag name="KSO_WM_TEMPLATE_COLOR_TYPE" val="0"/>
  <p:tag name="KSO_WM_TAG_VERSION" val="3.0"/>
</p:tagLst>
</file>

<file path=ppt/tags/tag378.xml><?xml version="1.0" encoding="utf-8"?>
<p:tagLst xmlns:p="http://schemas.openxmlformats.org/presentationml/2006/main">
  <p:tag name="KSO_WM_BEAUTIFY_FLAG" val="#fgm#"/>
  <p:tag name="KSO_WM_FIGMA_FLAG" val="#fgm#"/>
  <p:tag name="KSO_WM_UNIT_INDEX" val="1"/>
  <p:tag name="KSO_WM_UNIT_TYPE" val="a"/>
  <p:tag name="KSO_WM_LAYOUT_CHECK_HASH" val="b88f9e0328112e9a56f421e5b0207fcc730db1a1"/>
  <p:tag name="KSO_WM_NEWLAYOUT_GROUP_ID" val="layout_10012"/>
  <p:tag name="KSO_WM_NEWLAYOUT_ID" val="slide_1711a7a49ad709ad"/>
  <p:tag name="KSO_WM_UNIT_PRESET_TEXT" val="单击此处添加标题"/>
</p:tagLst>
</file>

<file path=ppt/tags/tag379.xml><?xml version="1.0" encoding="utf-8"?>
<p:tagLst xmlns:p="http://schemas.openxmlformats.org/presentationml/2006/main">
  <p:tag name="KSO_WM_BEAUTIFY_FLAG" val="#fgm#"/>
  <p:tag name="KSO_WM_FIGMA_FLAG" val="#fgm#"/>
  <p:tag name="KSO_WM_UNIT_INDEX" val="1"/>
  <p:tag name="KSO_WM_UNIT_TYPE" val="d"/>
  <p:tag name="MH_PIC_SOURCE_TYPE" val="generate_slide_ai*{&quot;id&quot;:&quot;VCG41N1254419645&quot;,&quot;product_name&quot;:&quot;wps-wpp-pc&quot;,&quot;intention_code&quot;:&quot;wps_wpp_generate_doc_pay&quot;}*auto_gallery_ai_v2.1.6_ONLINE*6632373261366536363461613536313262623562383961663264333130633838-slide-3"/>
</p:tagLst>
</file>

<file path=ppt/tags/tag38.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Lst>
</file>

<file path=ppt/tags/tag380.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381.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382.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383.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384.xml><?xml version="1.0" encoding="utf-8"?>
<p:tagLst xmlns:p="http://schemas.openxmlformats.org/presentationml/2006/main">
  <p:tag name="KSO_WM_SLIDE_CONTENT_ORIENTATION" val=""/>
  <p:tag name="KSO_WM_SLIDE_HAS_MASK" val="0"/>
  <p:tag name="KSO_WM_SLIDE_ITEM_CNT" val="2"/>
  <p:tag name="KSO_WM_SLIDE_TYPE" val="text"/>
  <p:tag name="KSO_WM_TEMPLATE_SUBCATEGORY" val="29"/>
  <p:tag name="KSO_WM_BEAUTIFY_FLAG" val="#wm#"/>
  <p:tag name="KSO_WM_TEMPLATE_FIGMA_ID" val="69796640837"/>
  <p:tag name="KSO_WM_TEMPLATE_SLIDE_ID" val="slide_1711a7a49ad709ad"/>
</p:tagLst>
</file>

<file path=ppt/tags/tag385.xml><?xml version="1.0" encoding="utf-8"?>
<p:tagLst xmlns:p="http://schemas.openxmlformats.org/presentationml/2006/main">
  <p:tag name="KSO_WM_BEAUTIFY_FLAG" val="#fgm#"/>
  <p:tag name="KSO_WM_FIGMA_FLAG" val="#fgm#"/>
  <p:tag name="KSO_WM_UNIT_INDEX" val="1"/>
  <p:tag name="KSO_WM_UNIT_TYPE" val="a"/>
  <p:tag name="KSO_WM_LAYOUT_CHECK_HASH" val="d990baef825236681e10d0123079f7c467965061"/>
  <p:tag name="KSO_WM_NEWLAYOUT_GROUP_ID" val="layout_32"/>
  <p:tag name="KSO_WM_NEWLAYOUT_ID" val="slide_b9100b5d2a098348"/>
  <p:tag name="KSO_WM_UNIT_PRESET_TEXT" val="单击此处添加标题"/>
</p:tagLst>
</file>

<file path=ppt/tags/tag386.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 name="KSO_WM_UNIT_PRESET_TEXT" val=" "/>
</p:tagLst>
</file>

<file path=ppt/tags/tag387.xml><?xml version="1.0" encoding="utf-8"?>
<p:tagLst xmlns:p="http://schemas.openxmlformats.org/presentationml/2006/main">
  <p:tag name="KSO_WM_FIGMA_DECORATION_INDEX" val="16"/>
  <p:tag name="$PH_EXT" val="2"/>
  <p:tag name="KSO_WM_BEAUTIFY_FLAG" val="#fgm#"/>
  <p:tag name="KSO_WM_DIAGRAM_GROUP_CODE" val="1"/>
  <p:tag name="KSO_WM_FIGMA_FLAG" val="#fgm#"/>
  <p:tag name="KSO_WM_SYNC_SLIDE_TEXT" val="1"/>
  <p:tag name="KSO_WM_UNIT_INDEX" val="1_1_2"/>
  <p:tag name="KSO_WM_UNIT_TYPE" val="l_h_i"/>
  <p:tag name="KSO_WM_UNIT_PRESET_TEXT" val=" "/>
</p:tagLst>
</file>

<file path=ppt/tags/tag388.xml><?xml version="1.0" encoding="utf-8"?>
<p:tagLst xmlns:p="http://schemas.openxmlformats.org/presentationml/2006/main">
  <p:tag name="KSO_WM_FIGMA_DECORATION_INDEX" val="7"/>
  <p:tag name="$PH_EXT" val="1"/>
  <p:tag name="KSO_WM_BEAUTIFY_FLAG" val="#fgm#"/>
  <p:tag name="KSO_WM_DIAGRAM_GROUP_CODE" val="1"/>
  <p:tag name="KSO_WM_FIGMA_FLAG" val="#fgm#"/>
  <p:tag name="KSO_WM_UNIT_INDEX" val="1_1_1"/>
  <p:tag name="KSO_WM_UNIT_TYPE" val="l_h_x"/>
</p:tagLst>
</file>

<file path=ppt/tags/tag389.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39.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390.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391.xml><?xml version="1.0" encoding="utf-8"?>
<p:tagLst xmlns:p="http://schemas.openxmlformats.org/presentationml/2006/main">
  <p:tag name="KSO_WM_FIGMA_DECORATION_INDEX" val="17"/>
  <p:tag name="$PH_EXT" val="2"/>
  <p:tag name="KSO_WM_BEAUTIFY_FLAG" val="#fgm#"/>
  <p:tag name="KSO_WM_DIAGRAM_GROUP_CODE" val="1"/>
  <p:tag name="KSO_WM_FIGMA_FLAG" val="#fgm#"/>
  <p:tag name="KSO_WM_SYNC_SLIDE_TEXT" val="1"/>
  <p:tag name="KSO_WM_UNIT_INDEX" val="1_2_1"/>
  <p:tag name="KSO_WM_UNIT_TYPE" val="l_h_i"/>
  <p:tag name="KSO_WM_UNIT_PRESET_TEXT" val=" "/>
</p:tagLst>
</file>

<file path=ppt/tags/tag392.xml><?xml version="1.0" encoding="utf-8"?>
<p:tagLst xmlns:p="http://schemas.openxmlformats.org/presentationml/2006/main">
  <p:tag name="KSO_WM_FIGMA_DECORATION_INDEX" val="15"/>
  <p:tag name="$PH_EXT" val="2"/>
  <p:tag name="KSO_WM_BEAUTIFY_FLAG" val="#fgm#"/>
  <p:tag name="KSO_WM_DIAGRAM_GROUP_CODE" val="1"/>
  <p:tag name="KSO_WM_FIGMA_FLAG" val="#fgm#"/>
  <p:tag name="KSO_WM_SYNC_SLIDE_TEXT" val="1"/>
  <p:tag name="KSO_WM_UNIT_INDEX" val="1_2_2"/>
  <p:tag name="KSO_WM_UNIT_TYPE" val="l_h_i"/>
  <p:tag name="KSO_WM_UNIT_PRESET_TEXT" val=" "/>
</p:tagLst>
</file>

<file path=ppt/tags/tag393.xml><?xml version="1.0" encoding="utf-8"?>
<p:tagLst xmlns:p="http://schemas.openxmlformats.org/presentationml/2006/main">
  <p:tag name="KSO_WM_FIGMA_DECORATION_INDEX" val="2"/>
  <p:tag name="$PH_EXT" val="1"/>
  <p:tag name="KSO_WM_BEAUTIFY_FLAG" val="#fgm#"/>
  <p:tag name="KSO_WM_DIAGRAM_GROUP_CODE" val="1"/>
  <p:tag name="KSO_WM_FIGMA_FLAG" val="#fgm#"/>
  <p:tag name="KSO_WM_UNIT_INDEX" val="1_2_1"/>
  <p:tag name="KSO_WM_UNIT_TYPE" val="l_h_x"/>
</p:tagLst>
</file>

<file path=ppt/tags/tag394.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395.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396.xml><?xml version="1.0" encoding="utf-8"?>
<p:tagLst xmlns:p="http://schemas.openxmlformats.org/presentationml/2006/main">
  <p:tag name="KSO_WM_SLIDE_CONTENT_ORIENTATION" val=""/>
  <p:tag name="KSO_WM_SLIDE_HAS_MASK" val="0"/>
  <p:tag name="KSO_WM_SLIDE_ITEM_CNT" val="2"/>
  <p:tag name="KSO_WM_SLIDE_TYPE" val="text"/>
  <p:tag name="KSO_WM_TEMPLATE_SUBCATEGORY" val="29"/>
  <p:tag name="KSO_WM_BEAUTIFY_FLAG" val="#wm#"/>
  <p:tag name="KSO_WM_TEMPLATE_FIGMA_ID" val="69796640837"/>
  <p:tag name="KSO_WM_TEMPLATE_SLIDE_ID" val="slide_b9100b5d2a098348"/>
</p:tagLst>
</file>

<file path=ppt/tags/tag397.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a"/>
  <p:tag name="KSO_WM_LAYOUT_CHECK_HASH" val="8ee6261d533c005828e5248f41e9ec704d559de0"/>
  <p:tag name="KSO_WM_NEWLAYOUT_ID" val="3970"/>
  <p:tag name="KSO_WM_UNIT_PRESET_TEXT" val="单击此处添加章节标题"/>
  <p:tag name="KSO_WM_UNIT_ID" val="_10*a*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ISCONTENTSTITLE" val="0"/>
  <p:tag name="KSO_WM_UNIT_PRESET_TEXT_INDEX" val="-1"/>
  <p:tag name="KSO_WM_UNIT_PRESET_TEXT_LEN" val="0"/>
</p:tagLst>
</file>

<file path=ppt/tags/tag398.xml><?xml version="1.0" encoding="utf-8"?>
<p:tagLst xmlns:p="http://schemas.openxmlformats.org/presentationml/2006/main">
  <p:tag name="KSO_WM_UNIT_HIGHLIGHT" val="0"/>
  <p:tag name="KSO_WM_BEAUTIFY_FLAG" val="#wm#"/>
  <p:tag name="KSO_WM_FIGMA_FLAG" val="#fgm#"/>
  <p:tag name="KSO_WM_UNIT_INDEX" val="1"/>
  <p:tag name="KSO_WM_UNIT_TYPE" val="e"/>
  <p:tag name="KSO_WM_UNIT_PRESET_TEXT" val="01"/>
  <p:tag name="KSO_WM_UNIT_ID" val="_10*e*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PRESET_TEXT_INDEX" val="-1"/>
  <p:tag name="KSO_WM_UNIT_PRESET_TEXT_LEN" val="0"/>
</p:tagLst>
</file>

<file path=ppt/tags/tag399.xml><?xml version="1.0" encoding="utf-8"?>
<p:tagLst xmlns:p="http://schemas.openxmlformats.org/presentationml/2006/main">
  <p:tag name="KSO_WM_SLIDE_CONTENT_ORIENTATION" val="left"/>
  <p:tag name="KSO_WM_SLIDE_HAS_MASK" val="0"/>
  <p:tag name="KSO_WM_SLIDE_ITEM_CNT" val="0"/>
  <p:tag name="KSO_WM_SLIDE_TYPE" val="sectionTitle"/>
  <p:tag name="KSO_WM_TEMPLATE_SUBCATEGORY" val="29"/>
  <p:tag name="KSO_WM_BEAUTIFY_FLAG" val="#wm#"/>
  <p:tag name="KSO_WM_TEMPLATE_SLIDE_ID" val="slide_0e3ab8503af4c08e"/>
  <p:tag name="KSO_WM_TEMPLATE_INDEX" val="40480544"/>
  <p:tag name="KSO_WM_TEMPLATE_CATEGORY" val="custom"/>
  <p:tag name="KSO_WM_SLIDE_INDEX" val="7"/>
  <p:tag name="KSO_WM_SLIDE_ID" val="custom40480544_7"/>
  <p:tag name="KSO_WM_TEMPLATE_MASTER_TYPE" val="0"/>
  <p:tag name="KSO_WM_SLIDE_LAYOUT" val="a_e"/>
  <p:tag name="KSO_WM_SLIDE_LAYOUT_CNT" val="1_1"/>
  <p:tag name="KSO_WM_TEMPLATE_COLOR_TYPE" val="0"/>
  <p:tag name="KSO_WM_TAG_VERSION" val="3.0"/>
</p:tagLst>
</file>

<file path=ppt/tags/tag4.xml><?xml version="1.0" encoding="utf-8"?>
<p:tagLst xmlns:p="http://schemas.openxmlformats.org/presentationml/2006/main">
  <p:tag name="KSO_WM_UNIT_TYPE" val="i"/>
  <p:tag name="KSO_WM_UNIT_INDEX" val="2"/>
  <p:tag name="KSO_WM_BEAUTIFY_FLAG" val="#wm#"/>
  <p:tag name="KSO_WM_TAG_VERSION" val="3.0"/>
  <p:tag name="LayoutZOrder" val="2"/>
  <p:tag name="KSO_WM_UNIT_ID" val="_11*i*2"/>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40.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400.xml><?xml version="1.0" encoding="utf-8"?>
<p:tagLst xmlns:p="http://schemas.openxmlformats.org/presentationml/2006/main">
  <p:tag name="KSO_WM_BEAUTIFY_FLAG" val="#fgm#"/>
  <p:tag name="KSO_WM_FIGMA_FLAG" val="#fgm#"/>
  <p:tag name="KSO_WM_UNIT_INDEX" val="1"/>
  <p:tag name="KSO_WM_UNIT_TYPE" val="a"/>
  <p:tag name="KSO_WM_LAYOUT_CHECK_HASH" val="4d98cd92aac12a83785eedc2c76ae8dc1d945d30"/>
  <p:tag name="KSO_WM_NEWLAYOUT_GROUP_ID" val="layout_6"/>
  <p:tag name="KSO_WM_NEWLAYOUT_ID" val="slide_a8556cd901320e4b"/>
  <p:tag name="KSO_WM_UNIT_PRESET_TEXT" val="单击此处添加标题"/>
</p:tagLst>
</file>

<file path=ppt/tags/tag401.xml><?xml version="1.0" encoding="utf-8"?>
<p:tagLst xmlns:p="http://schemas.openxmlformats.org/presentationml/2006/main">
  <p:tag name="KSO_WM_BEAUTIFY_FLAG" val="#fgm#"/>
  <p:tag name="KSO_WM_FIGMA_FLAG" val="#fgm#"/>
  <p:tag name="KSO_WM_UNIT_INDEX" val="1"/>
  <p:tag name="KSO_WM_UNIT_TYPE" val="d"/>
  <p:tag name="MH_PIC_SOURCE_TYPE" val="generate_slide_ai*{&quot;id&quot;:&quot;VCG41N1633161529&quot;,&quot;product_name&quot;:&quot;wps-wpp-pc&quot;,&quot;intention_code&quot;:&quot;wps_wpp_generate_doc_pay&quot;}*auto_gallery_ai_v2.1.6_ONLINE*6632373261366536363461613536313262623562383961663264333130633838-slide-9"/>
</p:tagLst>
</file>

<file path=ppt/tags/tag402.xml><?xml version="1.0" encoding="utf-8"?>
<p:tagLst xmlns:p="http://schemas.openxmlformats.org/presentationml/2006/main">
  <p:tag name="KSO_WM_BEAUTIFY_FLAG" val="#fgm#"/>
  <p:tag name="KSO_WM_DIAGRAM_GROUP_CODE" val="1"/>
  <p:tag name="KSO_WM_FIGMA_FLAG" val="#fgm#"/>
  <p:tag name="KSO_WM_UNIT_INDEX" val="1_3_1"/>
  <p:tag name="KSO_WM_UNIT_TYPE" val="l_h_a"/>
  <p:tag name="KSO_WM_UNIT_PRESET_TEXT" val="单击此处添加项标题"/>
</p:tagLst>
</file>

<file path=ppt/tags/tag403.xml><?xml version="1.0" encoding="utf-8"?>
<p:tagLst xmlns:p="http://schemas.openxmlformats.org/presentationml/2006/main">
  <p:tag name="KSO_WM_SLIDE_CONTENT_ORIENTATION" val=""/>
  <p:tag name="KSO_WM_SLIDE_HAS_MASK" val="0"/>
  <p:tag name="KSO_WM_SLIDE_ITEM_CNT" val="3"/>
  <p:tag name="KSO_WM_SLIDE_TYPE" val="text"/>
  <p:tag name="KSO_WM_TEMPLATE_SUBCATEGORY" val="29"/>
  <p:tag name="KSO_WM_BEAUTIFY_FLAG" val="#wm#"/>
  <p:tag name="KSO_WM_TEMPLATE_FIGMA_ID" val="69796640837"/>
  <p:tag name="KSO_WM_TEMPLATE_SLIDE_ID" val="slide_a8556cd901320e4b"/>
</p:tagLst>
</file>

<file path=ppt/tags/tag404.xml><?xml version="1.0" encoding="utf-8"?>
<p:tagLst xmlns:p="http://schemas.openxmlformats.org/presentationml/2006/main">
  <p:tag name="KSO_WM_BEAUTIFY_FLAG" val="#fgm#"/>
  <p:tag name="KSO_WM_FIGMA_FLAG" val="#fgm#"/>
  <p:tag name="KSO_WM_UNIT_INDEX" val="1"/>
  <p:tag name="KSO_WM_UNIT_TYPE" val="a"/>
  <p:tag name="KSO_WM_LAYOUT_CHECK_HASH" val="4d98cd92aac12a83785eedc2c76ae8dc1d945d30"/>
  <p:tag name="KSO_WM_NEWLAYOUT_GROUP_ID" val="layout_6"/>
  <p:tag name="KSO_WM_NEWLAYOUT_ID" val="slide_a8556cd901320e4b"/>
  <p:tag name="KSO_WM_UNIT_PRESET_TEXT" val="单击此处添加标题"/>
</p:tagLst>
</file>

<file path=ppt/tags/tag405.xml><?xml version="1.0" encoding="utf-8"?>
<p:tagLst xmlns:p="http://schemas.openxmlformats.org/presentationml/2006/main">
  <p:tag name="KSO_WM_BEAUTIFY_FLAG" val="#fgm#"/>
  <p:tag name="KSO_WM_FIGMA_FLAG" val="#fgm#"/>
  <p:tag name="KSO_WM_UNIT_INDEX" val="1"/>
  <p:tag name="KSO_WM_UNIT_TYPE" val="d"/>
  <p:tag name="MH_PIC_SOURCE_TYPE" val="generate_slide_ai*{&quot;id&quot;:&quot;VCG41N1633161529&quot;,&quot;product_name&quot;:&quot;wps-wpp-pc&quot;,&quot;intention_code&quot;:&quot;wps_wpp_generate_doc_pay&quot;}*auto_gallery_ai_v2.1.6_ONLINE*6632373261366536363461613536313262623562383961663264333130633838-slide-9"/>
</p:tagLst>
</file>

<file path=ppt/tags/tag406.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1_1"/>
  <p:tag name="KSO_WM_UNIT_TYPE" val="l_h_i"/>
  <p:tag name="KSO_WM_UNIT_PRESET_TEXT" val=" "/>
</p:tagLst>
</file>

<file path=ppt/tags/tag407.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408.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409.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2_1"/>
  <p:tag name="KSO_WM_UNIT_TYPE" val="l_h_i"/>
  <p:tag name="KSO_WM_UNIT_PRESET_TEXT" val=" "/>
</p:tagLst>
</file>

<file path=ppt/tags/tag41.xml><?xml version="1.0" encoding="utf-8"?>
<p:tagLst xmlns:p="http://schemas.openxmlformats.org/presentationml/2006/main">
  <p:tag name="KSO_WM_BEAUTIFY_FLAG" val="#fgm#"/>
  <p:tag name="KSO_WM_DIAGRAM_GROUP_CODE" val="1"/>
  <p:tag name="KSO_WM_FIGMA_FLAG" val="#fgm#"/>
  <p:tag name="KSO_WM_UNIT_INDEX" val="1_2_1"/>
  <p:tag name="KSO_WM_UNIT_TYPE" val="l_h_d"/>
</p:tagLst>
</file>

<file path=ppt/tags/tag410.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411.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412.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3_1"/>
  <p:tag name="KSO_WM_UNIT_TYPE" val="l_h_i"/>
  <p:tag name="KSO_WM_UNIT_PRESET_TEXT" val=" "/>
</p:tagLst>
</file>

<file path=ppt/tags/tag413.xml><?xml version="1.0" encoding="utf-8"?>
<p:tagLst xmlns:p="http://schemas.openxmlformats.org/presentationml/2006/main">
  <p:tag name="KSO_WM_BEAUTIFY_FLAG" val="#fgm#"/>
  <p:tag name="KSO_WM_DIAGRAM_GROUP_CODE" val="1"/>
  <p:tag name="KSO_WM_FIGMA_FLAG" val="#fgm#"/>
  <p:tag name="KSO_WM_UNIT_INDEX" val="1_3_1"/>
  <p:tag name="KSO_WM_UNIT_TYPE" val="l_h_a"/>
  <p:tag name="KSO_WM_UNIT_PRESET_TEXT" val="单击此处添加项标题"/>
</p:tagLst>
</file>

<file path=ppt/tags/tag414.xml><?xml version="1.0" encoding="utf-8"?>
<p:tagLst xmlns:p="http://schemas.openxmlformats.org/presentationml/2006/main">
  <p:tag name="KSO_WM_BEAUTIFY_FLAG" val="#fgm#"/>
  <p:tag name="KSO_WM_DIAGRAM_GROUP_CODE" val="1"/>
  <p:tag name="KSO_WM_FIGMA_FLAG" val="#fgm#"/>
  <p:tag name="KSO_WM_UNIT_INDEX" val="1_3_1"/>
  <p:tag name="KSO_WM_UNIT_TYPE" val="l_h_f"/>
  <p:tag name="KSO_WM_UNIT_PRESET_TEXT" val="单击此处添加项正文"/>
</p:tagLst>
</file>

<file path=ppt/tags/tag415.xml><?xml version="1.0" encoding="utf-8"?>
<p:tagLst xmlns:p="http://schemas.openxmlformats.org/presentationml/2006/main">
  <p:tag name="KSO_WM_SLIDE_CONTENT_ORIENTATION" val=""/>
  <p:tag name="KSO_WM_SLIDE_HAS_MASK" val="0"/>
  <p:tag name="KSO_WM_SLIDE_ITEM_CNT" val="3"/>
  <p:tag name="KSO_WM_SLIDE_TYPE" val="text"/>
  <p:tag name="KSO_WM_TEMPLATE_SUBCATEGORY" val="29"/>
  <p:tag name="KSO_WM_BEAUTIFY_FLAG" val="#wm#"/>
  <p:tag name="KSO_WM_TEMPLATE_FIGMA_ID" val="69796640837"/>
  <p:tag name="KSO_WM_TEMPLATE_SLIDE_ID" val="slide_a8556cd901320e4b"/>
</p:tagLst>
</file>

<file path=ppt/tags/tag416.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a"/>
  <p:tag name="KSO_WM_LAYOUT_CHECK_HASH" val="8ee6261d533c005828e5248f41e9ec704d559de0"/>
  <p:tag name="KSO_WM_NEWLAYOUT_ID" val="3970"/>
  <p:tag name="KSO_WM_UNIT_PRESET_TEXT" val="单击此处添加章节标题"/>
  <p:tag name="KSO_WM_UNIT_ID" val="_10*a*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ISCONTENTSTITLE" val="0"/>
  <p:tag name="KSO_WM_UNIT_PRESET_TEXT_INDEX" val="-1"/>
  <p:tag name="KSO_WM_UNIT_PRESET_TEXT_LEN" val="0"/>
</p:tagLst>
</file>

<file path=ppt/tags/tag417.xml><?xml version="1.0" encoding="utf-8"?>
<p:tagLst xmlns:p="http://schemas.openxmlformats.org/presentationml/2006/main">
  <p:tag name="KSO_WM_UNIT_HIGHLIGHT" val="0"/>
  <p:tag name="KSO_WM_BEAUTIFY_FLAG" val="#wm#"/>
  <p:tag name="KSO_WM_FIGMA_FLAG" val="#fgm#"/>
  <p:tag name="KSO_WM_UNIT_INDEX" val="1"/>
  <p:tag name="KSO_WM_UNIT_TYPE" val="e"/>
  <p:tag name="KSO_WM_UNIT_PRESET_TEXT" val="01"/>
  <p:tag name="KSO_WM_UNIT_ID" val="_10*e*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PRESET_TEXT_INDEX" val="-1"/>
  <p:tag name="KSO_WM_UNIT_PRESET_TEXT_LEN" val="0"/>
</p:tagLst>
</file>

<file path=ppt/tags/tag418.xml><?xml version="1.0" encoding="utf-8"?>
<p:tagLst xmlns:p="http://schemas.openxmlformats.org/presentationml/2006/main">
  <p:tag name="KSO_WM_SLIDE_CONTENT_ORIENTATION" val="left"/>
  <p:tag name="KSO_WM_SLIDE_HAS_MASK" val="0"/>
  <p:tag name="KSO_WM_SLIDE_ITEM_CNT" val="0"/>
  <p:tag name="KSO_WM_SLIDE_TYPE" val="sectionTitle"/>
  <p:tag name="KSO_WM_TEMPLATE_SUBCATEGORY" val="29"/>
  <p:tag name="KSO_WM_BEAUTIFY_FLAG" val="#wm#"/>
  <p:tag name="KSO_WM_TEMPLATE_SLIDE_ID" val="slide_0e3ab8503af4c08e"/>
  <p:tag name="KSO_WM_TEMPLATE_INDEX" val="40480544"/>
  <p:tag name="KSO_WM_TEMPLATE_CATEGORY" val="custom"/>
  <p:tag name="KSO_WM_SLIDE_INDEX" val="7"/>
  <p:tag name="KSO_WM_SLIDE_ID" val="custom40480544_7"/>
  <p:tag name="KSO_WM_TEMPLATE_MASTER_TYPE" val="0"/>
  <p:tag name="KSO_WM_SLIDE_LAYOUT" val="a_e"/>
  <p:tag name="KSO_WM_SLIDE_LAYOUT_CNT" val="1_1"/>
  <p:tag name="KSO_WM_TEMPLATE_COLOR_TYPE" val="0"/>
  <p:tag name="KSO_WM_TAG_VERSION" val="3.0"/>
</p:tagLst>
</file>

<file path=ppt/tags/tag419.xml><?xml version="1.0" encoding="utf-8"?>
<p:tagLst xmlns:p="http://schemas.openxmlformats.org/presentationml/2006/main">
  <p:tag name="KSO_WM_BEAUTIFY_FLAG" val="#fgm#"/>
  <p:tag name="KSO_WM_FIGMA_FLAG" val="#fgm#"/>
  <p:tag name="KSO_WM_UNIT_INDEX" val="1"/>
  <p:tag name="KSO_WM_UNIT_TYPE" val="a"/>
  <p:tag name="KSO_WM_LAYOUT_CHECK_HASH" val="86ffa1793cdb8fd66f94f920618232e7f33d96e6"/>
  <p:tag name="KSO_WM_NEWLAYOUT_GROUP_ID" val="layout_2"/>
  <p:tag name="KSO_WM_NEWLAYOUT_ID" val="slide_efebb92098ae4c0e"/>
  <p:tag name="KSO_WM_UNIT_PRESET_TEXT" val="单击此处添加标题"/>
</p:tagLst>
</file>

<file path=ppt/tags/tag42.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420.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 name="KSO_WM_UNIT_PRESET_TEXT" val=" "/>
</p:tagLst>
</file>

<file path=ppt/tags/tag421.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 name="MH_PIC_SOURCE_TYPE" val="generate_slide_ai*{&quot;id&quot;:&quot;http://zh-ai-group.ks3-cn-beijing-internal.ksyun.com/image_generate/image_process/production/202510/11bbe939-e51d-4eaa-aaeb-f0fa122ba225.jpg?Expires=1792476552\u0026AWSAccessKeyId=AKLT9NSy7kh8TIS1UzNqLRY2\u0026Signature=R%2FQCkf3iIkGjfAsh0eA3cxtqESM%3D&quot;,&quot;product_name&quot;:&quot;wps-wpp-pc&quot;,&quot;intention_code&quot;:&quot;wps_wpp_generate_doc_pay&quot;}*auto_qingqiu_ai_v2.1.6_ONLINE*6632373261366536363461613536313262623562383961663264333130633838-slide-11"/>
</p:tagLst>
</file>

<file path=ppt/tags/tag422.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423.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424.xml><?xml version="1.0" encoding="utf-8"?>
<p:tagLst xmlns:p="http://schemas.openxmlformats.org/presentationml/2006/main">
  <p:tag name="KSO_WM_FIGMA_DECORATION_INDEX" val="17"/>
  <p:tag name="$PH_EXT" val="2"/>
  <p:tag name="KSO_WM_BEAUTIFY_FLAG" val="#fgm#"/>
  <p:tag name="KSO_WM_DIAGRAM_GROUP_CODE" val="1"/>
  <p:tag name="KSO_WM_FIGMA_FLAG" val="#fgm#"/>
  <p:tag name="KSO_WM_SYNC_SLIDE_TEXT" val="1"/>
  <p:tag name="KSO_WM_UNIT_INDEX" val="1_2_1"/>
  <p:tag name="KSO_WM_UNIT_TYPE" val="l_h_i"/>
  <p:tag name="KSO_WM_UNIT_PRESET_TEXT" val=" "/>
</p:tagLst>
</file>

<file path=ppt/tags/tag425.xml><?xml version="1.0" encoding="utf-8"?>
<p:tagLst xmlns:p="http://schemas.openxmlformats.org/presentationml/2006/main">
  <p:tag name="KSO_WM_BEAUTIFY_FLAG" val="#fgm#"/>
  <p:tag name="KSO_WM_DIAGRAM_GROUP_CODE" val="1"/>
  <p:tag name="KSO_WM_FIGMA_FLAG" val="#fgm#"/>
  <p:tag name="KSO_WM_UNIT_INDEX" val="1_2_1"/>
  <p:tag name="KSO_WM_UNIT_TYPE" val="l_h_d"/>
  <p:tag name="MH_PIC_SOURCE_TYPE" val="generate_slide_ai*{&quot;id&quot;:&quot;http://zh-ai-group.ks3-cn-beijing-internal.ksyun.com/image_generate/image_process/production/202510/8ff85b4d-7a58-4760-b95d-2dc260745d15.jpg?Expires=1792476553\u0026AWSAccessKeyId=AKLT9NSy7kh8TIS1UzNqLRY2\u0026Signature=wCC0RyEPnxbDuU4Ur6Tn91Hx0lo%3D&quot;,&quot;product_name&quot;:&quot;wps-wpp-pc&quot;,&quot;intention_code&quot;:&quot;wps_wpp_generate_doc_pay&quot;}*auto_qingqiu_ai_v2.1.6_ONLINE*6632373261366536363461613536313262623562383961663264333130633838-slide-11"/>
</p:tagLst>
</file>

<file path=ppt/tags/tag426.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427.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428.xml><?xml version="1.0" encoding="utf-8"?>
<p:tagLst xmlns:p="http://schemas.openxmlformats.org/presentationml/2006/main">
  <p:tag name="KSO_WM_SLIDE_CONTENT_ORIENTATION" val=""/>
  <p:tag name="KSO_WM_SLIDE_HAS_MASK" val="0"/>
  <p:tag name="KSO_WM_SLIDE_ITEM_CNT" val="2"/>
  <p:tag name="KSO_WM_SLIDE_TYPE" val="text"/>
  <p:tag name="KSO_WM_TEMPLATE_SUBCATEGORY" val="29"/>
  <p:tag name="KSO_WM_BEAUTIFY_FLAG" val="#wm#"/>
  <p:tag name="KSO_WM_TEMPLATE_FIGMA_ID" val="69796640837"/>
  <p:tag name="KSO_WM_TEMPLATE_SLIDE_ID" val="slide_efebb92098ae4c0e"/>
</p:tagLst>
</file>

<file path=ppt/tags/tag429.xml><?xml version="1.0" encoding="utf-8"?>
<p:tagLst xmlns:p="http://schemas.openxmlformats.org/presentationml/2006/main">
  <p:tag name="KSO_WM_BEAUTIFY_FLAG" val="#fgm#"/>
  <p:tag name="KSO_WM_FIGMA_FLAG" val="#fgm#"/>
  <p:tag name="KSO_WM_UNIT_INDEX" val="1"/>
  <p:tag name="KSO_WM_UNIT_TYPE" val="a"/>
  <p:tag name="KSO_WM_LAYOUT_CHECK_HASH" val="62f941c306491c533c4dfede54290f97a944770f"/>
  <p:tag name="KSO_WM_NEWLAYOUT_GROUP_ID" val="layout_60"/>
  <p:tag name="KSO_WM_NEWLAYOUT_ID" val="slide_35d83bc1f2dde6a1"/>
  <p:tag name="KSO_WM_UNIT_PRESET_TEXT" val="单击此处添加标题"/>
</p:tagLst>
</file>

<file path=ppt/tags/tag43.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430.xml><?xml version="1.0" encoding="utf-8"?>
<p:tagLst xmlns:p="http://schemas.openxmlformats.org/presentationml/2006/main">
  <p:tag name="KSO_WM_BEAUTIFY_FLAG" val="#fgm#"/>
  <p:tag name="KSO_WM_FIGMA_FLAG" val="#fgm#"/>
  <p:tag name="KSO_WM_UNIT_INDEX" val="1"/>
  <p:tag name="KSO_WM_UNIT_TYPE" val="d"/>
  <p:tag name="MH_PIC_SOURCE_TYPE" val="generate_slide_ai*{&quot;id&quot;:&quot;VCG41N1389241876&quot;,&quot;product_name&quot;:&quot;wps-wpp-pc&quot;,&quot;intention_code&quot;:&quot;wps_wpp_generate_doc_pay&quot;}*auto_gallery_ai_v2.1.6_ONLINE*6632373261366536363461613536313262623562383961663264333130633838-slide-13"/>
</p:tagLst>
</file>

<file path=ppt/tags/tag431.xml><?xml version="1.0" encoding="utf-8"?>
<p:tagLst xmlns:p="http://schemas.openxmlformats.org/presentationml/2006/main">
  <p:tag name="KSO_WM_FIGMA_DECORATION_INDEX" val="18_contentModel"/>
  <p:tag name="$PH_EXT" val="2"/>
  <p:tag name="KSO_WM_BEAUTIFY_FLAG" val="#fgm#"/>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
  <p:tag name="KSO_WM_UNIT_TYPE" val="l_i"/>
  <p:tag name="KSO_WM_UNIT_PRESET_TEXT" val=" "/>
</p:tagLst>
</file>

<file path=ppt/tags/tag432.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433.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正文"/>
</p:tagLst>
</file>

<file path=ppt/tags/tag434.xml><?xml version="1.0" encoding="utf-8"?>
<p:tagLst xmlns:p="http://schemas.openxmlformats.org/presentationml/2006/main">
  <p:tag name="KSO_WM_SLIDE_CONTENT_ORIENTATION" val=""/>
  <p:tag name="KSO_WM_SLIDE_HAS_MASK" val="0"/>
  <p:tag name="KSO_WM_SLIDE_ITEM_CNT" val="1"/>
  <p:tag name="KSO_WM_SLIDE_TYPE" val="text"/>
  <p:tag name="KSO_WM_TEMPLATE_SUBCATEGORY" val="29"/>
  <p:tag name="KSO_WM_BEAUTIFY_FLAG" val="#wm#"/>
  <p:tag name="KSO_WM_TEMPLATE_FIGMA_ID" val="69796640837"/>
  <p:tag name="KSO_WM_TEMPLATE_SLIDE_ID" val="slide_35d83bc1f2dde6a1"/>
</p:tagLst>
</file>

<file path=ppt/tags/tag435.xml><?xml version="1.0" encoding="utf-8"?>
<p:tagLst xmlns:p="http://schemas.openxmlformats.org/presentationml/2006/main">
  <p:tag name="KSO_WM_BEAUTIFY_FLAG" val="#fgm#"/>
  <p:tag name="KSO_WM_FIGMA_FLAG" val="#fgm#"/>
  <p:tag name="KSO_WM_UNIT_INDEX" val="1"/>
  <p:tag name="KSO_WM_UNIT_TYPE" val="a"/>
  <p:tag name="KSO_WM_LAYOUT_CHECK_HASH" val="6d343d2323436b3fff80e81c0eed757f844cc79f"/>
  <p:tag name="KSO_WM_NEWLAYOUT_GROUP_ID" val="layout_42"/>
  <p:tag name="KSO_WM_NEWLAYOUT_ID" val="slide_3fa2b457fbd1d7e4"/>
  <p:tag name="KSO_WM_UNIT_PRESET_TEXT" val="单击此处添加标题"/>
</p:tagLst>
</file>

<file path=ppt/tags/tag436.xml><?xml version="1.0" encoding="utf-8"?>
<p:tagLst xmlns:p="http://schemas.openxmlformats.org/presentationml/2006/main">
  <p:tag name="KSO_WM_SLIDE_CONTENT_ORIENTATION" val=""/>
  <p:tag name="KSO_WM_SLIDE_HAS_MASK" val="0"/>
  <p:tag name="KSO_WM_SLIDE_ITEM_CNT" val="3"/>
  <p:tag name="KSO_WM_SLIDE_TYPE" val="text"/>
  <p:tag name="KSO_WM_TEMPLATE_SUBCATEGORY" val="29"/>
  <p:tag name="KSO_WM_BEAUTIFY_FLAG" val="#wm#"/>
  <p:tag name="KSO_WM_TEMPLATE_FIGMA_ID" val="69796640837"/>
  <p:tag name="KSO_WM_TEMPLATE_SLIDE_ID" val="slide_3fa2b457fbd1d7e4"/>
</p:tagLst>
</file>

<file path=ppt/tags/tag437.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a"/>
  <p:tag name="KSO_WM_LAYOUT_CHECK_HASH" val="8ee6261d533c005828e5248f41e9ec704d559de0"/>
  <p:tag name="KSO_WM_NEWLAYOUT_ID" val="3970"/>
  <p:tag name="KSO_WM_UNIT_PRESET_TEXT" val="单击此处添加章节标题"/>
  <p:tag name="KSO_WM_UNIT_ID" val="_10*a*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ISCONTENTSTITLE" val="0"/>
  <p:tag name="KSO_WM_UNIT_PRESET_TEXT_INDEX" val="-1"/>
  <p:tag name="KSO_WM_UNIT_PRESET_TEXT_LEN" val="0"/>
</p:tagLst>
</file>

<file path=ppt/tags/tag438.xml><?xml version="1.0" encoding="utf-8"?>
<p:tagLst xmlns:p="http://schemas.openxmlformats.org/presentationml/2006/main">
  <p:tag name="KSO_WM_UNIT_HIGHLIGHT" val="0"/>
  <p:tag name="KSO_WM_BEAUTIFY_FLAG" val="#wm#"/>
  <p:tag name="KSO_WM_FIGMA_FLAG" val="#fgm#"/>
  <p:tag name="KSO_WM_UNIT_INDEX" val="1"/>
  <p:tag name="KSO_WM_UNIT_TYPE" val="e"/>
  <p:tag name="KSO_WM_UNIT_PRESET_TEXT" val="01"/>
  <p:tag name="KSO_WM_UNIT_ID" val="_10*e*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PRESET_TEXT_INDEX" val="-1"/>
  <p:tag name="KSO_WM_UNIT_PRESET_TEXT_LEN" val="0"/>
</p:tagLst>
</file>

<file path=ppt/tags/tag439.xml><?xml version="1.0" encoding="utf-8"?>
<p:tagLst xmlns:p="http://schemas.openxmlformats.org/presentationml/2006/main">
  <p:tag name="KSO_WM_SLIDE_CONTENT_ORIENTATION" val="left"/>
  <p:tag name="KSO_WM_SLIDE_HAS_MASK" val="0"/>
  <p:tag name="KSO_WM_SLIDE_ITEM_CNT" val="0"/>
  <p:tag name="KSO_WM_SLIDE_TYPE" val="sectionTitle"/>
  <p:tag name="KSO_WM_TEMPLATE_SUBCATEGORY" val="29"/>
  <p:tag name="KSO_WM_BEAUTIFY_FLAG" val="#wm#"/>
  <p:tag name="KSO_WM_TEMPLATE_SLIDE_ID" val="slide_0e3ab8503af4c08e"/>
  <p:tag name="KSO_WM_TEMPLATE_INDEX" val="40480544"/>
  <p:tag name="KSO_WM_TEMPLATE_CATEGORY" val="custom"/>
  <p:tag name="KSO_WM_SLIDE_INDEX" val="7"/>
  <p:tag name="KSO_WM_SLIDE_ID" val="custom40480544_7"/>
  <p:tag name="KSO_WM_TEMPLATE_MASTER_TYPE" val="0"/>
  <p:tag name="KSO_WM_SLIDE_LAYOUT" val="a_e"/>
  <p:tag name="KSO_WM_SLIDE_LAYOUT_CNT" val="1_1"/>
  <p:tag name="KSO_WM_TEMPLATE_COLOR_TYPE" val="0"/>
  <p:tag name="KSO_WM_TAG_VERSION" val="3.0"/>
</p:tagLst>
</file>

<file path=ppt/tags/tag44.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440.xml><?xml version="1.0" encoding="utf-8"?>
<p:tagLst xmlns:p="http://schemas.openxmlformats.org/presentationml/2006/main">
  <p:tag name="KSO_WM_BEAUTIFY_FLAG" val="#fgm#"/>
  <p:tag name="KSO_WM_FIGMA_FLAG" val="#fgm#"/>
  <p:tag name="KSO_WM_UNIT_INDEX" val="1"/>
  <p:tag name="KSO_WM_UNIT_TYPE" val="a"/>
  <p:tag name="KSO_WM_LAYOUT_CHECK_HASH" val="12316004b0ae9dc9ef4f852d12412ac8d751ceb4"/>
  <p:tag name="KSO_WM_NEWLAYOUT_GROUP_ID" val="layout_51"/>
  <p:tag name="KSO_WM_NEWLAYOUT_ID" val="slide_3e935da25b6623ae"/>
  <p:tag name="KSO_WM_UNIT_PRESET_TEXT" val="单击此处添加标题"/>
</p:tagLst>
</file>

<file path=ppt/tags/tag441.xml><?xml version="1.0" encoding="utf-8"?>
<p:tagLst xmlns:p="http://schemas.openxmlformats.org/presentationml/2006/main">
  <p:tag name="KSO_WM_BEAUTIFY_FLAG" val="#fgm#"/>
  <p:tag name="KSO_WM_FIGMA_FLAG" val="#fgm#"/>
  <p:tag name="KSO_WM_UNIT_INDEX" val="1"/>
  <p:tag name="KSO_WM_UNIT_TYPE" val="d"/>
  <p:tag name="MH_PIC_SOURCE_TYPE" val="generate_slide_ai*{&quot;id&quot;:&quot;http://zh-ai-group.ks3-cn-beijing-internal.ksyun.com/image_generate/image_process/production/202510/f3d8288f-189a-46c5-94e4-b72faf3f5833.jpg?Expires=1792476552\u0026AWSAccessKeyId=AKLT9NSy7kh8TIS1UzNqLRY2\u0026Signature=TnINEuIARgrNLP19PvQTqQvR58E%3D&quot;,&quot;product_name&quot;:&quot;wps-wpp-pc&quot;,&quot;intention_code&quot;:&quot;wps_wpp_generate_doc_pay&quot;}*auto_qingqiu_ai_v2.1.6_ONLINE*6632373261366536363461613536313262623562383961663264333130633838-slide-16"/>
</p:tagLst>
</file>

<file path=ppt/tags/tag442.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443.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444.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445.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446.xml><?xml version="1.0" encoding="utf-8"?>
<p:tagLst xmlns:p="http://schemas.openxmlformats.org/presentationml/2006/main">
  <p:tag name="KSO_WM_SLIDE_CONTENT_ORIENTATION" val=""/>
  <p:tag name="KSO_WM_SLIDE_HAS_MASK" val="0"/>
  <p:tag name="KSO_WM_SLIDE_ITEM_CNT" val="2"/>
  <p:tag name="KSO_WM_SLIDE_TYPE" val="text"/>
  <p:tag name="KSO_WM_TEMPLATE_SUBCATEGORY" val="29"/>
  <p:tag name="KSO_WM_BEAUTIFY_FLAG" val="#wm#"/>
  <p:tag name="KSO_WM_TEMPLATE_FIGMA_ID" val="69796640837"/>
  <p:tag name="KSO_WM_TEMPLATE_SLIDE_ID" val="slide_3e935da25b6623ae"/>
</p:tagLst>
</file>

<file path=ppt/tags/tag447.xml><?xml version="1.0" encoding="utf-8"?>
<p:tagLst xmlns:p="http://schemas.openxmlformats.org/presentationml/2006/main">
  <p:tag name="KSO_WM_BEAUTIFY_FLAG" val="#fgm#"/>
  <p:tag name="KSO_WM_FIGMA_FLAG" val="#fgm#"/>
  <p:tag name="KSO_WM_UNIT_INDEX" val="1"/>
  <p:tag name="KSO_WM_UNIT_TYPE" val="a"/>
  <p:tag name="KSO_WM_LAYOUT_CHECK_HASH" val="c3ae4b0f43552099ccc2094a248fd75b80de262e"/>
  <p:tag name="KSO_WM_NEWLAYOUT_GROUP_ID" val="layout_10007"/>
  <p:tag name="KSO_WM_NEWLAYOUT_ID" val="slide_2faf873680021aa9"/>
  <p:tag name="KSO_WM_UNIT_PRESET_TEXT" val="单击此处添加标题"/>
</p:tagLst>
</file>

<file path=ppt/tags/tag448.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449.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45.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450.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451.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452.xml><?xml version="1.0" encoding="utf-8"?>
<p:tagLst xmlns:p="http://schemas.openxmlformats.org/presentationml/2006/main">
  <p:tag name="KSO_WM_SLIDE_CONTENT_ORIENTATION" val=""/>
  <p:tag name="KSO_WM_SLIDE_HAS_MASK" val="0"/>
  <p:tag name="KSO_WM_SLIDE_ITEM_CNT" val="2"/>
  <p:tag name="KSO_WM_SLIDE_TYPE" val="text"/>
  <p:tag name="KSO_WM_TEMPLATE_SUBCATEGORY" val="29"/>
  <p:tag name="KSO_WM_BEAUTIFY_FLAG" val="#wm#"/>
  <p:tag name="KSO_WM_TEMPLATE_FIGMA_ID" val="69796640837"/>
  <p:tag name="KSO_WM_TEMPLATE_SLIDE_ID" val="slide_2faf873680021aa9"/>
</p:tagLst>
</file>

<file path=ppt/tags/tag453.xml><?xml version="1.0" encoding="utf-8"?>
<p:tagLst xmlns:p="http://schemas.openxmlformats.org/presentationml/2006/main">
  <p:tag name="KSO_WM_BEAUTIFY_FLAG" val="#fgm#"/>
  <p:tag name="KSO_WM_FIGMA_FLAG" val="#fgm#"/>
  <p:tag name="KSO_WM_UNIT_INDEX" val="1"/>
  <p:tag name="KSO_WM_UNIT_TYPE" val="a"/>
  <p:tag name="KSO_WM_LAYOUT_CHECK_HASH" val="dd169cf59879a10c105aeddd8b19f52d58784a54"/>
  <p:tag name="KSO_WM_NEWLAYOUT_GROUP_ID" val="layout_31"/>
  <p:tag name="KSO_WM_NEWLAYOUT_ID" val="slide_df2796fa4dd38705"/>
  <p:tag name="KSO_WM_UNIT_PRESET_TEXT" val="单击此处添加标题"/>
</p:tagLst>
</file>

<file path=ppt/tags/tag454.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 name="KSO_WM_UNIT_PRESET_TEXT" val=" "/>
</p:tagLst>
</file>

<file path=ppt/tags/tag455.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 name="MH_PIC_SOURCE_TYPE" val="generate_slide_ai*{&quot;id&quot;:&quot;WPSDBGQZQ202509161011&quot;,&quot;product_name&quot;:&quot;wps-wpp-pc&quot;,&quot;intention_code&quot;:&quot;wps_wpp_generate_doc_pay&quot;}*auto_special_0_ai_v2.1.6_ONLINE*6632373261366536363461613536313262623562383961663264333130633838-slide-18"/>
</p:tagLst>
</file>

<file path=ppt/tags/tag456.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457.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458.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2_1"/>
  <p:tag name="KSO_WM_UNIT_TYPE" val="l_h_i"/>
  <p:tag name="KSO_WM_UNIT_PRESET_TEXT" val=" "/>
</p:tagLst>
</file>

<file path=ppt/tags/tag459.xml><?xml version="1.0" encoding="utf-8"?>
<p:tagLst xmlns:p="http://schemas.openxmlformats.org/presentationml/2006/main">
  <p:tag name="KSO_WM_BEAUTIFY_FLAG" val="#fgm#"/>
  <p:tag name="KSO_WM_DIAGRAM_GROUP_CODE" val="1"/>
  <p:tag name="KSO_WM_FIGMA_FLAG" val="#fgm#"/>
  <p:tag name="KSO_WM_UNIT_INDEX" val="1_2_1"/>
  <p:tag name="KSO_WM_UNIT_TYPE" val="l_h_d"/>
  <p:tag name="MH_PIC_SOURCE_TYPE" val="generate_slide_ai*{&quot;id&quot;:&quot;VCG41N1458459204&quot;,&quot;product_name&quot;:&quot;wps-wpp-pc&quot;,&quot;intention_code&quot;:&quot;wps_wpp_generate_doc_pay&quot;}*auto_gallery_ai_v2.1.6_ONLINE*6632373261366536363461613536313262623562383961663264333130633838-slide-18"/>
</p:tagLst>
</file>

<file path=ppt/tags/tag4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460.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461.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462.xml><?xml version="1.0" encoding="utf-8"?>
<p:tagLst xmlns:p="http://schemas.openxmlformats.org/presentationml/2006/main">
  <p:tag name="KSO_WM_SLIDE_CONTENT_ORIENTATION" val=""/>
  <p:tag name="KSO_WM_SLIDE_HAS_MASK" val="0"/>
  <p:tag name="KSO_WM_SLIDE_ITEM_CNT" val="2"/>
  <p:tag name="KSO_WM_SLIDE_TYPE" val="text"/>
  <p:tag name="KSO_WM_TEMPLATE_SUBCATEGORY" val="29"/>
  <p:tag name="KSO_WM_BEAUTIFY_FLAG" val="#wm#"/>
  <p:tag name="KSO_WM_TEMPLATE_FIGMA_ID" val="69796640837"/>
  <p:tag name="KSO_WM_TEMPLATE_SLIDE_ID" val="slide_df2796fa4dd38705"/>
</p:tagLst>
</file>

<file path=ppt/tags/tag463.xml><?xml version="1.0" encoding="utf-8"?>
<p:tagLst xmlns:p="http://schemas.openxmlformats.org/presentationml/2006/main">
  <p:tag name="KSO_WM_BEAUTIFY_FLAG" val="#fgm#"/>
  <p:tag name="KSO_WM_FIGMA_FLAG" val="#fgm#"/>
  <p:tag name="KSO_WM_UNIT_INDEX" val="1"/>
  <p:tag name="KSO_WM_UNIT_TYPE" val="a"/>
  <p:tag name="KSO_WM_LAYOUT_CHECK_HASH" val="3a2eb57f366e8d7f2e70dccad4de8303befe9a95"/>
  <p:tag name="KSO_WM_NEWLAYOUT_GROUP_ID" val="layout_10021"/>
  <p:tag name="KSO_WM_NEWLAYOUT_ID" val="slide_d3e92e7295b144a1"/>
  <p:tag name="KSO_WM_UNIT_PRESET_TEXT" val="单击此处添加标题"/>
</p:tagLst>
</file>

<file path=ppt/tags/tag464.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 name="KSO_WM_UNIT_PRESET_TEXT" val=" "/>
</p:tagLst>
</file>

<file path=ppt/tags/tag465.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466.xml><?xml version="1.0" encoding="utf-8"?>
<p:tagLst xmlns:p="http://schemas.openxmlformats.org/presentationml/2006/main">
  <p:tag name="KSO_WM_SLIDE_CONTENT_ORIENTATION" val=""/>
  <p:tag name="KSO_WM_SLIDE_HAS_MASK" val="0"/>
  <p:tag name="KSO_WM_SLIDE_ITEM_CNT" val="3"/>
  <p:tag name="KSO_WM_SLIDE_TYPE" val="text"/>
  <p:tag name="KSO_WM_TEMPLATE_SUBCATEGORY" val="29"/>
  <p:tag name="KSO_WM_BEAUTIFY_FLAG" val="#wm#"/>
  <p:tag name="KSO_WM_TEMPLATE_FIGMA_ID" val="69796640837"/>
  <p:tag name="KSO_WM_TEMPLATE_SLIDE_ID" val="slide_d3e92e7295b144a1"/>
</p:tagLst>
</file>

<file path=ppt/tags/tag467.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a"/>
  <p:tag name="KSO_WM_LAYOUT_CHECK_HASH" val="8ee6261d533c005828e5248f41e9ec704d559de0"/>
  <p:tag name="KSO_WM_NEWLAYOUT_ID" val="3970"/>
  <p:tag name="KSO_WM_UNIT_PRESET_TEXT" val="单击此处添加章节标题"/>
  <p:tag name="KSO_WM_UNIT_ID" val="_10*a*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ISCONTENTSTITLE" val="0"/>
  <p:tag name="KSO_WM_UNIT_PRESET_TEXT_INDEX" val="-1"/>
  <p:tag name="KSO_WM_UNIT_PRESET_TEXT_LEN" val="0"/>
</p:tagLst>
</file>

<file path=ppt/tags/tag468.xml><?xml version="1.0" encoding="utf-8"?>
<p:tagLst xmlns:p="http://schemas.openxmlformats.org/presentationml/2006/main">
  <p:tag name="KSO_WM_UNIT_HIGHLIGHT" val="0"/>
  <p:tag name="KSO_WM_BEAUTIFY_FLAG" val="#wm#"/>
  <p:tag name="KSO_WM_FIGMA_FLAG" val="#fgm#"/>
  <p:tag name="KSO_WM_UNIT_INDEX" val="1"/>
  <p:tag name="KSO_WM_UNIT_TYPE" val="e"/>
  <p:tag name="KSO_WM_UNIT_PRESET_TEXT" val="01"/>
  <p:tag name="KSO_WM_UNIT_ID" val="_10*e*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PRESET_TEXT_INDEX" val="-1"/>
  <p:tag name="KSO_WM_UNIT_PRESET_TEXT_LEN" val="0"/>
</p:tagLst>
</file>

<file path=ppt/tags/tag469.xml><?xml version="1.0" encoding="utf-8"?>
<p:tagLst xmlns:p="http://schemas.openxmlformats.org/presentationml/2006/main">
  <p:tag name="KSO_WM_SLIDE_CONTENT_ORIENTATION" val="left"/>
  <p:tag name="KSO_WM_SLIDE_HAS_MASK" val="0"/>
  <p:tag name="KSO_WM_SLIDE_ITEM_CNT" val="0"/>
  <p:tag name="KSO_WM_SLIDE_TYPE" val="sectionTitle"/>
  <p:tag name="KSO_WM_TEMPLATE_SUBCATEGORY" val="29"/>
  <p:tag name="KSO_WM_BEAUTIFY_FLAG" val="#wm#"/>
  <p:tag name="KSO_WM_TEMPLATE_SLIDE_ID" val="slide_0e3ab8503af4c08e"/>
  <p:tag name="KSO_WM_TEMPLATE_INDEX" val="40480544"/>
  <p:tag name="KSO_WM_TEMPLATE_CATEGORY" val="custom"/>
  <p:tag name="KSO_WM_SLIDE_INDEX" val="7"/>
  <p:tag name="KSO_WM_SLIDE_ID" val="custom40480544_7"/>
  <p:tag name="KSO_WM_TEMPLATE_MASTER_TYPE" val="0"/>
  <p:tag name="KSO_WM_SLIDE_LAYOUT" val="a_e"/>
  <p:tag name="KSO_WM_SLIDE_LAYOUT_CNT" val="1_1"/>
  <p:tag name="KSO_WM_TEMPLATE_COLOR_TYPE" val="0"/>
  <p:tag name="KSO_WM_TAG_VERSION" val="3.0"/>
</p:tagLst>
</file>

<file path=ppt/tags/tag47.xml><?xml version="1.0" encoding="utf-8"?>
<p:tagLst xmlns:p="http://schemas.openxmlformats.org/presentationml/2006/main">
  <p:tag name="KSO_WM_BEAUTIFY_FLAG" val="#fgm#"/>
  <p:tag name="KSO_WM_FIGMA_FLAG" val="#fgm#"/>
  <p:tag name="KSO_WM_UNIT_INDEX" val="1"/>
  <p:tag name="KSO_WM_UNIT_TYPE" val="a"/>
  <p:tag name="KSO_WM_LAYOUT_CHECK_HASH" val="129293915911c19ccaaab79542b73e20bb56b5ed"/>
  <p:tag name="KSO_WM_NEWLAYOUT_GROUP_ID" val="layout_59"/>
  <p:tag name="KSO_WM_NEWLAYOUT_ID" val="slide_1800e3ff434db388"/>
</p:tagLst>
</file>

<file path=ppt/tags/tag470.xml><?xml version="1.0" encoding="utf-8"?>
<p:tagLst xmlns:p="http://schemas.openxmlformats.org/presentationml/2006/main">
  <p:tag name="KSO_WM_BEAUTIFY_FLAG" val="#fgm#"/>
  <p:tag name="KSO_WM_FIGMA_FLAG" val="#fgm#"/>
  <p:tag name="KSO_WM_UNIT_INDEX" val="1"/>
  <p:tag name="KSO_WM_UNIT_TYPE" val="a"/>
  <p:tag name="KSO_WM_LAYOUT_CHECK_HASH" val="7df63f9ac17a76e7bb2442e7f69100801894d1a9"/>
  <p:tag name="KSO_WM_NEWLAYOUT_GROUP_ID" val="layout_63"/>
  <p:tag name="KSO_WM_NEWLAYOUT_ID" val="slide_bf4a5822a39e10dd"/>
  <p:tag name="KSO_WM_UNIT_PRESET_TEXT" val="单击此处添加标题"/>
</p:tagLst>
</file>

<file path=ppt/tags/tag471.xml><?xml version="1.0" encoding="utf-8"?>
<p:tagLst xmlns:p="http://schemas.openxmlformats.org/presentationml/2006/main">
  <p:tag name="KSO_WM_BEAUTIFY_FLAG" val="#fgm#"/>
  <p:tag name="KSO_WM_FIGMA_FLAG" val="#fgm#"/>
  <p:tag name="KSO_WM_UNIT_INDEX" val="1"/>
  <p:tag name="KSO_WM_UNIT_TYPE" val="d"/>
  <p:tag name="MH_PIC_SOURCE_TYPE" val="generate_slide_ai*{&quot;id&quot;:&quot;http://zh-ai-group.ks3-cn-beijing-internal.ksyun.com/image_generate/image_process/production/202510/2a2db9a6-6ada-4777-8369-a26df59c568f.jpg?Expires=1792476553\u0026AWSAccessKeyId=AKLT9NSy7kh8TIS1UzNqLRY2\u0026Signature=HIGz7xU63kYR88Pv6qxpRg3SCyg%3D&quot;,&quot;product_name&quot;:&quot;wps-wpp-pc&quot;,&quot;intention_code&quot;:&quot;wps_wpp_generate_doc_pay&quot;}*auto_qingqiu_ai_v2.1.6_ONLINE*6632373261366536363461613536313262623562383961663264333130633838-slide-23"/>
</p:tagLst>
</file>

<file path=ppt/tags/tag472.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473.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474.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475.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476.xml><?xml version="1.0" encoding="utf-8"?>
<p:tagLst xmlns:p="http://schemas.openxmlformats.org/presentationml/2006/main">
  <p:tag name="KSO_WM_SLIDE_CONTENT_ORIENTATION" val=""/>
  <p:tag name="KSO_WM_SLIDE_HAS_MASK" val="0"/>
  <p:tag name="KSO_WM_SLIDE_ITEM_CNT" val="2"/>
  <p:tag name="KSO_WM_SLIDE_TYPE" val="text"/>
  <p:tag name="KSO_WM_TEMPLATE_SUBCATEGORY" val="29"/>
  <p:tag name="KSO_WM_BEAUTIFY_FLAG" val="#wm#"/>
  <p:tag name="KSO_WM_TEMPLATE_FIGMA_ID" val="69796640837"/>
  <p:tag name="KSO_WM_TEMPLATE_SLIDE_ID" val="slide_bf4a5822a39e10dd"/>
</p:tagLst>
</file>

<file path=ppt/tags/tag477.xml><?xml version="1.0" encoding="utf-8"?>
<p:tagLst xmlns:p="http://schemas.openxmlformats.org/presentationml/2006/main">
  <p:tag name="KSO_WM_BEAUTIFY_FLAG" val="#fgm#"/>
  <p:tag name="KSO_WM_FIGMA_FLAG" val="#fgm#"/>
  <p:tag name="KSO_WM_UNIT_INDEX" val="1"/>
  <p:tag name="KSO_WM_UNIT_TYPE" val="a"/>
  <p:tag name="KSO_WM_LAYOUT_CHECK_HASH" val="848fe3c6be153565fc7812530897e1077ce8a544"/>
  <p:tag name="KSO_WM_NEWLAYOUT_GROUP_ID" val="layout_57"/>
  <p:tag name="KSO_WM_NEWLAYOUT_ID" val="slide_83b7865b9d66d1e1"/>
  <p:tag name="KSO_WM_UNIT_PRESET_TEXT" val="单击此处添加标题"/>
</p:tagLst>
</file>

<file path=ppt/tags/tag478.xml><?xml version="1.0" encoding="utf-8"?>
<p:tagLst xmlns:p="http://schemas.openxmlformats.org/presentationml/2006/main">
  <p:tag name="KSO_WM_FIGMA_DECORATION_INDEX" val="17"/>
  <p:tag name="$PH_EXT" val="2"/>
  <p:tag name="KSO_WM_BEAUTIFY_FLAG" val="#fgm#"/>
  <p:tag name="KSO_WM_DIAGRAM_GROUP_CODE" val="1"/>
  <p:tag name="KSO_WM_FIGMA_FLAG" val="#fgm#"/>
  <p:tag name="KSO_WM_SYNC_SLIDE_TEXT" val="1"/>
  <p:tag name="KSO_WM_UNIT_INDEX" val="1_1_1"/>
  <p:tag name="KSO_WM_UNIT_TYPE" val="l_h_i"/>
  <p:tag name="KSO_WM_UNIT_PRESET_TEXT" val=" "/>
</p:tagLst>
</file>

<file path=ppt/tags/tag479.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 name="MH_PIC_SOURCE_TYPE" val="generate_slide_ai*{&quot;id&quot;:&quot;VCG41N977631540&quot;,&quot;product_name&quot;:&quot;wps-wpp-pc&quot;,&quot;intention_code&quot;:&quot;wps_wpp_generate_doc_pay&quot;}*auto_gallery_ai_v2.1.6_ONLINE*6632373261366536363461613536313262623562383961663264333130633838-slide-24"/>
</p:tagLst>
</file>

<file path=ppt/tags/tag48.xml><?xml version="1.0" encoding="utf-8"?>
<p:tagLst xmlns:p="http://schemas.openxmlformats.org/presentationml/2006/main">
  <p:tag name="KSO_WM_BEAUTIFY_FLAG" val="#fgm#"/>
  <p:tag name="KSO_WM_FIGMA_FLAG" val="#fgm#"/>
  <p:tag name="KSO_WM_UNIT_INDEX" val="1"/>
  <p:tag name="KSO_WM_UNIT_TYPE" val="d"/>
</p:tagLst>
</file>

<file path=ppt/tags/tag480.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481.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482.xml><?xml version="1.0" encoding="utf-8"?>
<p:tagLst xmlns:p="http://schemas.openxmlformats.org/presentationml/2006/main">
  <p:tag name="KSO_WM_FIGMA_DECORATION_INDEX" val="17"/>
  <p:tag name="$PH_EXT" val="2"/>
  <p:tag name="KSO_WM_BEAUTIFY_FLAG" val="#fgm#"/>
  <p:tag name="KSO_WM_DIAGRAM_GROUP_CODE" val="1"/>
  <p:tag name="KSO_WM_FIGMA_FLAG" val="#fgm#"/>
  <p:tag name="KSO_WM_SYNC_SLIDE_TEXT" val="1"/>
  <p:tag name="KSO_WM_UNIT_INDEX" val="1_2_1"/>
  <p:tag name="KSO_WM_UNIT_TYPE" val="l_h_i"/>
  <p:tag name="KSO_WM_UNIT_PRESET_TEXT" val=" "/>
</p:tagLst>
</file>

<file path=ppt/tags/tag483.xml><?xml version="1.0" encoding="utf-8"?>
<p:tagLst xmlns:p="http://schemas.openxmlformats.org/presentationml/2006/main">
  <p:tag name="KSO_WM_BEAUTIFY_FLAG" val="#fgm#"/>
  <p:tag name="KSO_WM_DIAGRAM_GROUP_CODE" val="1"/>
  <p:tag name="KSO_WM_FIGMA_FLAG" val="#fgm#"/>
  <p:tag name="KSO_WM_UNIT_INDEX" val="1_2_1"/>
  <p:tag name="KSO_WM_UNIT_TYPE" val="l_h_d"/>
  <p:tag name="MH_PIC_SOURCE_TYPE" val="generate_slide_ai*{&quot;id&quot;:&quot;http://zh-ai-group.ks3-cn-beijing-internal.ksyun.com/image_generate/image_process/production/202510/4fdb6877-f6a7-4e18-a2ec-27cfb7310338.jpg?Expires=1792476554\u0026AWSAccessKeyId=AKLT9NSy7kh8TIS1UzNqLRY2\u0026Signature=zm%2Fov239ab9J2w22m1OXlUS2mpE%3D&quot;,&quot;product_name&quot;:&quot;wps-wpp-pc&quot;,&quot;intention_code&quot;:&quot;wps_wpp_generate_doc_pay&quot;}*auto_qingqiu_ai_v2.1.6_ONLINE*6632373261366536363461613536313262623562383961663264333130633838-slide-24"/>
</p:tagLst>
</file>

<file path=ppt/tags/tag484.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485.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486.xml><?xml version="1.0" encoding="utf-8"?>
<p:tagLst xmlns:p="http://schemas.openxmlformats.org/presentationml/2006/main">
  <p:tag name="KSO_WM_SLIDE_CONTENT_ORIENTATION" val=""/>
  <p:tag name="KSO_WM_SLIDE_HAS_MASK" val="0"/>
  <p:tag name="KSO_WM_SLIDE_ITEM_CNT" val="2"/>
  <p:tag name="KSO_WM_SLIDE_TYPE" val="text"/>
  <p:tag name="KSO_WM_TEMPLATE_SUBCATEGORY" val="29"/>
  <p:tag name="KSO_WM_BEAUTIFY_FLAG" val="#wm#"/>
  <p:tag name="KSO_WM_TEMPLATE_FIGMA_ID" val="69796640837"/>
  <p:tag name="KSO_WM_TEMPLATE_SLIDE_ID" val="slide_83b7865b9d66d1e1"/>
</p:tagLst>
</file>

<file path=ppt/tags/tag487.xml><?xml version="1.0" encoding="utf-8"?>
<p:tagLst xmlns:p="http://schemas.openxmlformats.org/presentationml/2006/main">
  <p:tag name="KSO_WM_UNIT_HIGHLIGHT" val="0"/>
  <p:tag name="KSO_WM_BEAUTIFY_FLAG" val="#wm#"/>
  <p:tag name="KSO_WM_FIGMA_FLAG" val="#fgm#"/>
  <p:tag name="KSO_WM_UNIT_INDEX" val="1"/>
  <p:tag name="KSO_WM_UNIT_TEXT_TYPE" val="1"/>
  <p:tag name="KSO_WM_UNIT_TYPE" val="a"/>
  <p:tag name="KSO_WM_LAYOUT_CHECK_HASH" val="8ee6261d533c005828e5248f41e9ec704d559de0"/>
  <p:tag name="KSO_WM_NEWLAYOUT_ID" val="3970"/>
  <p:tag name="KSO_WM_UNIT_PRESET_TEXT" val="单击此处添加章节标题"/>
  <p:tag name="KSO_WM_UNIT_ID" val="_10*a*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ISCONTENTSTITLE" val="0"/>
  <p:tag name="KSO_WM_UNIT_PRESET_TEXT_INDEX" val="-1"/>
  <p:tag name="KSO_WM_UNIT_PRESET_TEXT_LEN" val="0"/>
</p:tagLst>
</file>

<file path=ppt/tags/tag488.xml><?xml version="1.0" encoding="utf-8"?>
<p:tagLst xmlns:p="http://schemas.openxmlformats.org/presentationml/2006/main">
  <p:tag name="KSO_WM_UNIT_HIGHLIGHT" val="0"/>
  <p:tag name="KSO_WM_BEAUTIFY_FLAG" val="#wm#"/>
  <p:tag name="KSO_WM_FIGMA_FLAG" val="#fgm#"/>
  <p:tag name="KSO_WM_UNIT_INDEX" val="1"/>
  <p:tag name="KSO_WM_UNIT_TYPE" val="e"/>
  <p:tag name="KSO_WM_UNIT_PRESET_TEXT" val="01"/>
  <p:tag name="KSO_WM_UNIT_ID" val="_10*e*1"/>
  <p:tag name="KSO_WM_TAG_VERSION" val="3.0"/>
  <p:tag name="KSO_WM_UNIT_ISNUMDGMTITLE" val="0"/>
  <p:tag name="KSO_WM_UNIT_NOCLEAR"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PRESET_TEXT_INDEX" val="-1"/>
  <p:tag name="KSO_WM_UNIT_PRESET_TEXT_LEN" val="0"/>
</p:tagLst>
</file>

<file path=ppt/tags/tag489.xml><?xml version="1.0" encoding="utf-8"?>
<p:tagLst xmlns:p="http://schemas.openxmlformats.org/presentationml/2006/main">
  <p:tag name="KSO_WM_SLIDE_CONTENT_ORIENTATION" val="left"/>
  <p:tag name="KSO_WM_SLIDE_HAS_MASK" val="0"/>
  <p:tag name="KSO_WM_SLIDE_ITEM_CNT" val="0"/>
  <p:tag name="KSO_WM_SLIDE_TYPE" val="sectionTitle"/>
  <p:tag name="KSO_WM_TEMPLATE_SUBCATEGORY" val="29"/>
  <p:tag name="KSO_WM_BEAUTIFY_FLAG" val="#wm#"/>
  <p:tag name="KSO_WM_TEMPLATE_SLIDE_ID" val="slide_0e3ab8503af4c08e"/>
  <p:tag name="KSO_WM_TEMPLATE_INDEX" val="40480544"/>
  <p:tag name="KSO_WM_TEMPLATE_CATEGORY" val="custom"/>
  <p:tag name="KSO_WM_SLIDE_INDEX" val="7"/>
  <p:tag name="KSO_WM_SLIDE_ID" val="custom40480544_7"/>
  <p:tag name="KSO_WM_TEMPLATE_MASTER_TYPE" val="0"/>
  <p:tag name="KSO_WM_SLIDE_LAYOUT" val="a_e"/>
  <p:tag name="KSO_WM_SLIDE_LAYOUT_CNT" val="1_1"/>
  <p:tag name="KSO_WM_TEMPLATE_COLOR_TYPE" val="0"/>
  <p:tag name="KSO_WM_TAG_VERSION" val="3.0"/>
</p:tagLst>
</file>

<file path=ppt/tags/tag49.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1_1"/>
  <p:tag name="KSO_WM_UNIT_TYPE" val="l_h_i"/>
</p:tagLst>
</file>

<file path=ppt/tags/tag490.xml><?xml version="1.0" encoding="utf-8"?>
<p:tagLst xmlns:p="http://schemas.openxmlformats.org/presentationml/2006/main">
  <p:tag name="KSO_WM_BEAUTIFY_FLAG" val="#fgm#"/>
  <p:tag name="KSO_WM_FIGMA_FLAG" val="#fgm#"/>
  <p:tag name="KSO_WM_UNIT_INDEX" val="1"/>
  <p:tag name="KSO_WM_UNIT_TYPE" val="a"/>
  <p:tag name="KSO_WM_LAYOUT_CHECK_HASH" val="129293915911c19ccaaab79542b73e20bb56b5ed"/>
  <p:tag name="KSO_WM_NEWLAYOUT_GROUP_ID" val="layout_59"/>
  <p:tag name="KSO_WM_NEWLAYOUT_ID" val="slide_1800e3ff434db388"/>
  <p:tag name="KSO_WM_UNIT_PRESET_TEXT" val="单击此处添加标题"/>
</p:tagLst>
</file>

<file path=ppt/tags/tag491.xml><?xml version="1.0" encoding="utf-8"?>
<p:tagLst xmlns:p="http://schemas.openxmlformats.org/presentationml/2006/main">
  <p:tag name="KSO_WM_BEAUTIFY_FLAG" val="#fgm#"/>
  <p:tag name="KSO_WM_FIGMA_FLAG" val="#fgm#"/>
  <p:tag name="KSO_WM_UNIT_INDEX" val="1"/>
  <p:tag name="KSO_WM_UNIT_TYPE" val="d"/>
  <p:tag name="MH_PIC_SOURCE_TYPE" val="generate_slide_ai*{&quot;id&quot;:&quot;http://zh-ai-group.ks3-cn-beijing-internal.ksyun.com/image_generate/image_process/production/202510/4af58112-1a2b-4680-9c4c-c4b9334338ae.jpg?Expires=1792476552\u0026AWSAccessKeyId=AKLT9NSy7kh8TIS1UzNqLRY2\u0026Signature=F8xnY6GwKxwzuPOqSW98%2FArUPfU%3D&quot;,&quot;product_name&quot;:&quot;wps-wpp-pc&quot;,&quot;intention_code&quot;:&quot;wps_wpp_generate_doc_pay&quot;}*auto_qingqiu_ai_v2.1.6_ONLINE*6632373261366536363461613536313262623562383961663264333130633838-slide-26"/>
</p:tagLst>
</file>

<file path=ppt/tags/tag492.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1_1"/>
  <p:tag name="KSO_WM_UNIT_TYPE" val="l_h_i"/>
  <p:tag name="KSO_WM_UNIT_PRESET_TEXT" val=" "/>
</p:tagLst>
</file>

<file path=ppt/tags/tag493.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494.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495.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2_1"/>
  <p:tag name="KSO_WM_UNIT_TYPE" val="l_h_i"/>
  <p:tag name="KSO_WM_UNIT_PRESET_TEXT" val=" "/>
</p:tagLst>
</file>

<file path=ppt/tags/tag496.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497.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498.xml><?xml version="1.0" encoding="utf-8"?>
<p:tagLst xmlns:p="http://schemas.openxmlformats.org/presentationml/2006/main">
  <p:tag name="KSO_WM_SLIDE_CONTENT_ORIENTATION" val=""/>
  <p:tag name="KSO_WM_SLIDE_HAS_MASK" val="0"/>
  <p:tag name="KSO_WM_SLIDE_ITEM_CNT" val="2"/>
  <p:tag name="KSO_WM_SLIDE_TYPE" val="text"/>
  <p:tag name="KSO_WM_TEMPLATE_SUBCATEGORY" val="29"/>
  <p:tag name="KSO_WM_BEAUTIFY_FLAG" val="#wm#"/>
  <p:tag name="KSO_WM_TEMPLATE_FIGMA_ID" val="69796640837"/>
  <p:tag name="KSO_WM_TEMPLATE_SLIDE_ID" val="slide_1800e3ff434db388"/>
</p:tagLst>
</file>

<file path=ppt/tags/tag499.xml><?xml version="1.0" encoding="utf-8"?>
<p:tagLst xmlns:p="http://schemas.openxmlformats.org/presentationml/2006/main">
  <p:tag name="KSO_WM_BEAUTIFY_FLAG" val="#fgm#"/>
  <p:tag name="KSO_WM_FIGMA_FLAG" val="#fgm#"/>
  <p:tag name="KSO_WM_UNIT_INDEX" val="1"/>
  <p:tag name="KSO_WM_UNIT_TYPE" val="a"/>
  <p:tag name="KSO_WM_LAYOUT_CHECK_HASH" val="d3e37cd6e39f92c98a4795b9c47b99da52637b31"/>
  <p:tag name="KSO_WM_NEWLAYOUT_GROUP_ID" val="layout_34"/>
  <p:tag name="KSO_WM_NEWLAYOUT_ID" val="slide_3833bd97a87af417"/>
  <p:tag name="KSO_WM_UNIT_PRESET_TEXT" val="单击此处添加标题"/>
</p:tagLst>
</file>

<file path=ppt/tags/tag5.xml><?xml version="1.0" encoding="utf-8"?>
<p:tagLst xmlns:p="http://schemas.openxmlformats.org/presentationml/2006/main">
  <p:tag name="KSO_WM_BEAUTIFY_FLAG" val="#wm#"/>
  <p:tag name="KSO_WM_FIGMA_FLAG" val="#fgm#"/>
  <p:tag name="KSO_WM_UNIT_INDEX" val="1"/>
  <p:tag name="KSO_WM_UNIT_TEXT_TYPE" val="1"/>
  <p:tag name="KSO_WM_UNIT_TYPE" val="b"/>
  <p:tag name="KSO_WM_UNIT_ID" val="_11*b*1"/>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PRESET_TEXT_INDEX" val="-1"/>
  <p:tag name="KSO_WM_UNIT_PRESET_TEXT_LEN" val="0"/>
</p:tagLst>
</file>

<file path=ppt/tags/tag50.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500.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 name="MH_PIC_SOURCE_TYPE" val="generate_slide_ai*{&quot;id&quot;:&quot;VCG41N1350214602&quot;,&quot;product_name&quot;:&quot;wps-wpp-pc&quot;,&quot;intention_code&quot;:&quot;wps_wpp_generate_doc_pay&quot;}*auto_gallery_ai_v2.1.6_ONLINE*6632373261366536363461613536313262623562383961663264333130633838-slide-27"/>
</p:tagLst>
</file>

<file path=ppt/tags/tag501.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502.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503.xml><?xml version="1.0" encoding="utf-8"?>
<p:tagLst xmlns:p="http://schemas.openxmlformats.org/presentationml/2006/main">
  <p:tag name="KSO_WM_BEAUTIFY_FLAG" val="#fgm#"/>
  <p:tag name="KSO_WM_DIAGRAM_GROUP_CODE" val="1"/>
  <p:tag name="KSO_WM_FIGMA_FLAG" val="#fgm#"/>
  <p:tag name="KSO_WM_UNIT_INDEX" val="1_2_1"/>
  <p:tag name="KSO_WM_UNIT_TYPE" val="l_h_d"/>
  <p:tag name="MH_PIC_SOURCE_TYPE" val="generate_slide_ai*{&quot;id&quot;:&quot;VCG41N1467301953&quot;,&quot;product_name&quot;:&quot;wps-wpp-pc&quot;,&quot;intention_code&quot;:&quot;wps_wpp_generate_doc_pay&quot;}*auto_gallery_ai_v2.1.6_ONLINE*6632373261366536363461613536313262623562383961663264333130633838-slide-27"/>
</p:tagLst>
</file>

<file path=ppt/tags/tag504.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505.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506.xml><?xml version="1.0" encoding="utf-8"?>
<p:tagLst xmlns:p="http://schemas.openxmlformats.org/presentationml/2006/main">
  <p:tag name="KSO_WM_SLIDE_CONTENT_ORIENTATION" val=""/>
  <p:tag name="KSO_WM_SLIDE_HAS_MASK" val="0"/>
  <p:tag name="KSO_WM_SLIDE_ITEM_CNT" val="2"/>
  <p:tag name="KSO_WM_SLIDE_TYPE" val="text"/>
  <p:tag name="KSO_WM_TEMPLATE_SUBCATEGORY" val="29"/>
  <p:tag name="KSO_WM_BEAUTIFY_FLAG" val="#wm#"/>
  <p:tag name="KSO_WM_TEMPLATE_FIGMA_ID" val="69796640837"/>
  <p:tag name="KSO_WM_TEMPLATE_SLIDE_ID" val="slide_3833bd97a87af417"/>
</p:tagLst>
</file>

<file path=ppt/tags/tag507.xml><?xml version="1.0" encoding="utf-8"?>
<p:tagLst xmlns:p="http://schemas.openxmlformats.org/presentationml/2006/main">
  <p:tag name="KSO_WM_BEAUTIFY_FLAG" val="#fgm#"/>
  <p:tag name="KSO_WM_FIGMA_FLAG" val="#fgm#"/>
  <p:tag name="KSO_WM_UNIT_INDEX" val="1"/>
  <p:tag name="KSO_WM_UNIT_TYPE" val="a"/>
  <p:tag name="KSO_WM_LAYOUT_CHECK_HASH" val="aacb758f2d3b38b482f1d6de25c02a474c62e693"/>
  <p:tag name="KSO_WM_NEWLAYOUT_GROUP_ID" val="layout_4"/>
  <p:tag name="KSO_WM_NEWLAYOUT_ID" val="slide_deffedd1e5c41aaf"/>
  <p:tag name="KSO_WM_UNIT_PRESET_TEXT" val="单击此处添加标题"/>
</p:tagLst>
</file>

<file path=ppt/tags/tag508.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 name="KSO_WM_UNIT_PRESET_TEXT" val=" "/>
</p:tagLst>
</file>

<file path=ppt/tags/tag509.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 name="MH_PIC_SOURCE_TYPE" val="generate_slide_ai*{&quot;id&quot;:&quot;VCG41N1407213502&quot;,&quot;product_name&quot;:&quot;wps-wpp-pc&quot;,&quot;intention_code&quot;:&quot;wps_wpp_generate_doc_pay&quot;}*auto_gallery_ai_v2.1.6_ONLINE*6632373261366536363461613536313262623562383961663264333130633838-slide-28"/>
</p:tagLst>
</file>

<file path=ppt/tags/tag51.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510.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 name="KSO_WM_UNIT_PRESET_TEXT" val="单击此处添加项标题"/>
</p:tagLst>
</file>

<file path=ppt/tags/tag511.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 name="KSO_WM_UNIT_PRESET_TEXT" val="单击此处添加项正文"/>
</p:tagLst>
</file>

<file path=ppt/tags/tag512.xml><?xml version="1.0" encoding="utf-8"?>
<p:tagLst xmlns:p="http://schemas.openxmlformats.org/presentationml/2006/main">
  <p:tag name="KSO_WM_FIGMA_DECORATION_INDEX" val="17"/>
  <p:tag name="$PH_EXT" val="2"/>
  <p:tag name="KSO_WM_BEAUTIFY_FLAG" val="#fgm#"/>
  <p:tag name="KSO_WM_DIAGRAM_GROUP_CODE" val="1"/>
  <p:tag name="KSO_WM_FIGMA_FLAG" val="#fgm#"/>
  <p:tag name="KSO_WM_SYNC_SLIDE_TEXT" val="1"/>
  <p:tag name="KSO_WM_UNIT_INDEX" val="1_2_1"/>
  <p:tag name="KSO_WM_UNIT_TYPE" val="l_h_i"/>
  <p:tag name="KSO_WM_UNIT_PRESET_TEXT" val=" "/>
</p:tagLst>
</file>

<file path=ppt/tags/tag513.xml><?xml version="1.0" encoding="utf-8"?>
<p:tagLst xmlns:p="http://schemas.openxmlformats.org/presentationml/2006/main">
  <p:tag name="KSO_WM_BEAUTIFY_FLAG" val="#fgm#"/>
  <p:tag name="KSO_WM_DIAGRAM_GROUP_CODE" val="1"/>
  <p:tag name="KSO_WM_FIGMA_FLAG" val="#fgm#"/>
  <p:tag name="KSO_WM_UNIT_INDEX" val="1_2_1"/>
  <p:tag name="KSO_WM_UNIT_TYPE" val="l_h_d"/>
  <p:tag name="MH_PIC_SOURCE_TYPE" val="generate_slide_ai*{&quot;id&quot;:&quot;VCG41N1402262585&quot;,&quot;product_name&quot;:&quot;wps-wpp-pc&quot;,&quot;intention_code&quot;:&quot;wps_wpp_generate_doc_pay&quot;}*auto_gallery_ai_v2.1.6_ONLINE*6632373261366536363461613536313262623562383961663264333130633838-slide-28"/>
</p:tagLst>
</file>

<file path=ppt/tags/tag514.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 name="KSO_WM_UNIT_PRESET_TEXT" val="单击此处添加项标题"/>
</p:tagLst>
</file>

<file path=ppt/tags/tag515.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 name="KSO_WM_UNIT_PRESET_TEXT" val="单击此处添加项正文"/>
</p:tagLst>
</file>

<file path=ppt/tags/tag516.xml><?xml version="1.0" encoding="utf-8"?>
<p:tagLst xmlns:p="http://schemas.openxmlformats.org/presentationml/2006/main">
  <p:tag name="KSO_WM_SLIDE_CONTENT_ORIENTATION" val=""/>
  <p:tag name="KSO_WM_SLIDE_HAS_MASK" val="0"/>
  <p:tag name="KSO_WM_SLIDE_ITEM_CNT" val="2"/>
  <p:tag name="KSO_WM_SLIDE_TYPE" val="text"/>
  <p:tag name="KSO_WM_TEMPLATE_SUBCATEGORY" val="29"/>
  <p:tag name="KSO_WM_BEAUTIFY_FLAG" val="#wm#"/>
  <p:tag name="KSO_WM_TEMPLATE_FIGMA_ID" val="69796640837"/>
  <p:tag name="KSO_WM_TEMPLATE_SLIDE_ID" val="slide_deffedd1e5c41aaf"/>
</p:tagLst>
</file>

<file path=ppt/tags/tag517.xml><?xml version="1.0" encoding="utf-8"?>
<p:tagLst xmlns:p="http://schemas.openxmlformats.org/presentationml/2006/main">
  <p:tag name="KSO_WM_BEAUTIFY_FLAG" val="#wm#"/>
  <p:tag name="KSO_WM_FIGMA_FLAG" val="#fgm#"/>
  <p:tag name="KSO_WM_UNIT_INDEX" val="1"/>
  <p:tag name="KSO_WM_UNIT_TEXT_TYPE" val="1"/>
  <p:tag name="KSO_WM_UNIT_TYPE" val="b"/>
  <p:tag name="KSO_WM_UNIT_PRESET_TEXT" val="THE END"/>
  <p:tag name="KSO_WM_UNIT_ID" val="_11*b*1"/>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ISCONTENTSTITLE" val="0"/>
  <p:tag name="KSO_WM_UNIT_PRESET_TEXT_INDEX" val="-1"/>
  <p:tag name="KSO_WM_UNIT_PRESET_TEXT_LEN" val="0"/>
</p:tagLst>
</file>

<file path=ppt/tags/tag518.xml><?xml version="1.0" encoding="utf-8"?>
<p:tagLst xmlns:p="http://schemas.openxmlformats.org/presentationml/2006/main">
  <p:tag name="KSO_WM_UNIT_TYPE" val="a"/>
  <p:tag name="KSO_WM_BEAUTIFY_FLAG" val="#wm#"/>
  <p:tag name="KSO_WM_FIGMA_FLAG" val="#fgm#"/>
  <p:tag name="KSO_WM_UNIT_INDEX" val="1"/>
  <p:tag name="KSO_WM_UNIT_TEXT_TYPE" val="1"/>
  <p:tag name="KSO_WM_LAYOUT_CHECK_HASH" val="9720eb2dd344e0b8708e4aa4b009a471923a871f"/>
  <p:tag name="KSO_WM_NEWLAYOUT_ID" val="3977"/>
  <p:tag name="KSO_WM_UNIT_PRESET_TEXT" val="谢谢观看"/>
  <p:tag name="KSO_WM_UNIT_ID" val="_11*a*1"/>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40480544"/>
  <p:tag name="KSO_WM_TEMPLATE_CATEGORY" val="custom"/>
  <p:tag name="KSO_WM_UNIT_ISCONTENTSTITLE" val="0"/>
  <p:tag name="KSO_WM_UNIT_PRESET_TEXT_INDEX" val="-1"/>
  <p:tag name="KSO_WM_UNIT_PRESET_TEXT_LEN" val="0"/>
</p:tagLst>
</file>

<file path=ppt/tags/tag519.xml><?xml version="1.0" encoding="utf-8"?>
<p:tagLst xmlns:p="http://schemas.openxmlformats.org/presentationml/2006/main">
  <p:tag name="KSO_WM_SLIDE_CONTENT_ORIENTATION" val="center"/>
  <p:tag name="KSO_WM_SLIDE_HAS_MASK" val="0"/>
  <p:tag name="KSO_WM_SLIDE_ITEM_CNT" val="0"/>
  <p:tag name="KSO_WM_SLIDE_TYPE" val="endPage"/>
  <p:tag name="KSO_WM_TEMPLATE_SUBCATEGORY" val="29"/>
  <p:tag name="KSO_WM_BEAUTIFY_FLAG" val="#wm#"/>
  <p:tag name="KSO_WM_TEMPLATE_SLIDE_ID" val="slide_47de9d0eaa58c516"/>
  <p:tag name="KSO_WM_TEMPLATE_INDEX" val="40480544"/>
  <p:tag name="KSO_WM_TEMPLATE_CATEGORY" val="custom"/>
  <p:tag name="KSO_WM_SLIDE_INDEX" val="9"/>
  <p:tag name="KSO_WM_SLIDE_ID" val="custom40480544_9"/>
  <p:tag name="KSO_WM_TEMPLATE_MASTER_TYPE" val="0"/>
  <p:tag name="KSO_WM_SLIDE_LAYOUT" val="a_b"/>
  <p:tag name="KSO_WM_SLIDE_LAYOUT_CNT" val="1_1"/>
  <p:tag name="KSO_WM_TEMPLATE_COLOR_TYPE" val="0"/>
  <p:tag name="KSO_WM_TAG_VERSION" val="3.0"/>
</p:tagLst>
</file>

<file path=ppt/tags/tag52.xml><?xml version="1.0" encoding="utf-8"?>
<p:tagLst xmlns:p="http://schemas.openxmlformats.org/presentationml/2006/main">
  <p:tag name="KSO_WM_FIGMA_DECORATION_INDEX" val="19"/>
  <p:tag name="$PH_EXT" val="2"/>
  <p:tag name="KSO_WM_BEAUTIFY_FLAG" val="#fgm#"/>
  <p:tag name="KSO_WM_DIAGRAM_GROUP_CODE" val="1"/>
  <p:tag name="KSO_WM_FIGMA_FLAG" val="#fgm#"/>
  <p:tag name="KSO_WM_SYNC_SLIDE_TEXT" val="1"/>
  <p:tag name="KSO_WM_UNIT_INDEX" val="1_2_1"/>
  <p:tag name="KSO_WM_UNIT_TYPE" val="l_h_i"/>
</p:tagLst>
</file>

<file path=ppt/tags/tag520.xml><?xml version="1.0" encoding="utf-8"?>
<p:tagLst xmlns:p="http://schemas.openxmlformats.org/presentationml/2006/main">
  <p:tag name="COMMONDATA" val="eyJjb3VudCI6MzUsImhkaWQiOiJkZmE2MDk4MTM4YjlkOGU3YjJkMDI0Y2I3MzlhZDRmMiIsInVzZXJDb3VudCI6MzV9"/>
</p:tagLst>
</file>

<file path=ppt/tags/tag53.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54.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55.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5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57.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58.xml><?xml version="1.0" encoding="utf-8"?>
<p:tagLst xmlns:p="http://schemas.openxmlformats.org/presentationml/2006/main">
  <p:tag name="KSO_WM_BEAUTIFY_FLAG" val="#fgm#"/>
  <p:tag name="KSO_WM_FIGMA_FLAG" val="#fgm#"/>
  <p:tag name="KSO_WM_UNIT_INDEX" val="1"/>
  <p:tag name="KSO_WM_UNIT_TYPE" val="a"/>
  <p:tag name="KSO_WM_LAYOUT_CHECK_HASH" val="848fe3c6be153565fc7812530897e1077ce8a544"/>
  <p:tag name="KSO_WM_NEWLAYOUT_GROUP_ID" val="layout_57"/>
  <p:tag name="KSO_WM_NEWLAYOUT_ID" val="slide_83b7865b9d66d1e1"/>
</p:tagLst>
</file>

<file path=ppt/tags/tag59.xml><?xml version="1.0" encoding="utf-8"?>
<p:tagLst xmlns:p="http://schemas.openxmlformats.org/presentationml/2006/main">
  <p:tag name="KSO_WM_FIGMA_DECORATION_INDEX" val="17"/>
  <p:tag name="$PH_EXT" val="2"/>
  <p:tag name="KSO_WM_BEAUTIFY_FLAG" val="#fgm#"/>
  <p:tag name="KSO_WM_DIAGRAM_GROUP_CODE" val="1"/>
  <p:tag name="KSO_WM_FIGMA_FLAG" val="#fgm#"/>
  <p:tag name="KSO_WM_SYNC_SLIDE_TEXT" val="1"/>
  <p:tag name="KSO_WM_UNIT_INDEX" val="1_1_1"/>
  <p:tag name="KSO_WM_UNIT_TYPE" val="l_h_i"/>
</p:tagLst>
</file>

<file path=ppt/tags/tag6.xml><?xml version="1.0" encoding="utf-8"?>
<p:tagLst xmlns:p="http://schemas.openxmlformats.org/presentationml/2006/main">
  <p:tag name="KSO_WM_UNIT_TYPE" val="a"/>
  <p:tag name="KSO_WM_BEAUTIFY_FLAG" val="#wm#"/>
  <p:tag name="KSO_WM_FIGMA_FLAG" val="#fgm#"/>
  <p:tag name="KSO_WM_UNIT_INDEX" val="1"/>
  <p:tag name="KSO_WM_UNIT_TEXT_TYPE" val="1"/>
  <p:tag name="KSO_WM_LAYOUT_CHECK_HASH" val="9720eb2dd344e0b8708e4aa4b009a471923a871f"/>
  <p:tag name="KSO_WM_NEWLAYOUT_ID" val="3977"/>
  <p:tag name="KSO_WM_UNIT_ID" val="_11*a*1"/>
  <p:tag name="KSO_WM_TAG_VERSION" val="3.0"/>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UNIT_ISCONTENTSTITLE" val="0"/>
  <p:tag name="KSO_WM_UNIT_PRESET_TEXT_INDEX" val="-1"/>
  <p:tag name="KSO_WM_UNIT_PRESET_TEXT_LEN" val="0"/>
</p:tagLst>
</file>

<file path=ppt/tags/tag60.xml><?xml version="1.0" encoding="utf-8"?>
<p:tagLst xmlns:p="http://schemas.openxmlformats.org/presentationml/2006/main">
  <p:tag name="KSO_WM_BEAUTIFY_FLAG" val="#fgm#"/>
  <p:tag name="KSO_WM_DIAGRAM_GROUP_CODE" val="1"/>
  <p:tag name="KSO_WM_FIGMA_FLAG" val="#fgm#"/>
  <p:tag name="KSO_WM_UNIT_INDEX" val="1_1_1"/>
  <p:tag name="KSO_WM_UNIT_TYPE" val="l_h_d"/>
</p:tagLst>
</file>

<file path=ppt/tags/tag61.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62.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63.xml><?xml version="1.0" encoding="utf-8"?>
<p:tagLst xmlns:p="http://schemas.openxmlformats.org/presentationml/2006/main">
  <p:tag name="KSO_WM_FIGMA_DECORATION_INDEX" val="17"/>
  <p:tag name="$PH_EXT" val="2"/>
  <p:tag name="KSO_WM_BEAUTIFY_FLAG" val="#fgm#"/>
  <p:tag name="KSO_WM_DIAGRAM_GROUP_CODE" val="1"/>
  <p:tag name="KSO_WM_FIGMA_FLAG" val="#fgm#"/>
  <p:tag name="KSO_WM_SYNC_SLIDE_TEXT" val="1"/>
  <p:tag name="KSO_WM_UNIT_INDEX" val="1_2_1"/>
  <p:tag name="KSO_WM_UNIT_TYPE" val="l_h_i"/>
</p:tagLst>
</file>

<file path=ppt/tags/tag64.xml><?xml version="1.0" encoding="utf-8"?>
<p:tagLst xmlns:p="http://schemas.openxmlformats.org/presentationml/2006/main">
  <p:tag name="KSO_WM_BEAUTIFY_FLAG" val="#fgm#"/>
  <p:tag name="KSO_WM_DIAGRAM_GROUP_CODE" val="1"/>
  <p:tag name="KSO_WM_FIGMA_FLAG" val="#fgm#"/>
  <p:tag name="KSO_WM_UNIT_INDEX" val="1_2_1"/>
  <p:tag name="KSO_WM_UNIT_TYPE" val="l_h_d"/>
</p:tagLst>
</file>

<file path=ppt/tags/tag65.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66.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67.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68.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69.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7.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70.xml><?xml version="1.0" encoding="utf-8"?>
<p:tagLst xmlns:p="http://schemas.openxmlformats.org/presentationml/2006/main">
  <p:tag name="KSO_WM_BEAUTIFY_FLAG" val="#fgm#"/>
  <p:tag name="KSO_WM_FIGMA_FLAG" val="#fgm#"/>
  <p:tag name="KSO_WM_UNIT_INDEX" val="1"/>
  <p:tag name="KSO_WM_UNIT_TYPE" val="a"/>
  <p:tag name="KSO_WM_LAYOUT_CHECK_HASH" val="7df63f9ac17a76e7bb2442e7f69100801894d1a9"/>
  <p:tag name="KSO_WM_NEWLAYOUT_GROUP_ID" val="layout_63"/>
  <p:tag name="KSO_WM_NEWLAYOUT_ID" val="slide_bf4a5822a39e10dd"/>
</p:tagLst>
</file>

<file path=ppt/tags/tag71.xml><?xml version="1.0" encoding="utf-8"?>
<p:tagLst xmlns:p="http://schemas.openxmlformats.org/presentationml/2006/main">
  <p:tag name="KSO_WM_BEAUTIFY_FLAG" val="#fgm#"/>
  <p:tag name="KSO_WM_FIGMA_FLAG" val="#fgm#"/>
  <p:tag name="KSO_WM_UNIT_INDEX" val="1"/>
  <p:tag name="KSO_WM_UNIT_TYPE" val="d"/>
</p:tagLst>
</file>

<file path=ppt/tags/tag72.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73.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74.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ags/tag75.xml><?xml version="1.0" encoding="utf-8"?>
<p:tagLst xmlns:p="http://schemas.openxmlformats.org/presentationml/2006/main">
  <p:tag name="KSO_WM_BEAUTIFY_FLAG" val="#fgm#"/>
  <p:tag name="KSO_WM_DIAGRAM_GROUP_CODE" val="1"/>
  <p:tag name="KSO_WM_FIGMA_FLAG" val="#fgm#"/>
  <p:tag name="KSO_WM_UNIT_INDEX" val="1_2_1"/>
  <p:tag name="KSO_WM_UNIT_TYPE" val="l_h_f"/>
</p:tagLst>
</file>

<file path=ppt/tags/tag76.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77.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78.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79.xml><?xml version="1.0" encoding="utf-8"?>
<p:tagLst xmlns:p="http://schemas.openxmlformats.org/presentationml/2006/main">
  <p:tag name="KSO_WM_BEAUTIFY_FLAG" val="#fgm#"/>
  <p:tag name="KSO_WM_FIGMA_FLAG" val="#fgm#"/>
  <p:tag name="KSO_WM_UNIT_INDEX" val="1"/>
  <p:tag name="KSO_WM_UNIT_TYPE" val="a"/>
  <p:tag name="KSO_WM_LAYOUT_CHECK_HASH" val="3e03c651ec75e5bf08dbc66440e29fb4d444a9f4"/>
  <p:tag name="KSO_WM_NEWLAYOUT_GROUP_ID" val="layout_10003"/>
  <p:tag name="KSO_WM_NEWLAYOUT_ID" val="slide_ad369a9275f94eb0"/>
</p:tagLst>
</file>

<file path=ppt/tags/tag8.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80.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81.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Lst>
</file>

<file path=ppt/tags/tag82.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83.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84.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85.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86.xml><?xml version="1.0" encoding="utf-8"?>
<p:tagLst xmlns:p="http://schemas.openxmlformats.org/presentationml/2006/main">
  <p:tag name="KSO_WM_BEAUTIFY_FLAG" val="#fgm#"/>
  <p:tag name="KSO_WM_FIGMA_FLAG" val="#fgm#"/>
  <p:tag name="KSO_WM_UNIT_INDEX" val="1"/>
  <p:tag name="KSO_WM_UNIT_TYPE" val="a"/>
  <p:tag name="KSO_WM_LAYOUT_CHECK_HASH" val="f2985c23fa60253431b2674b0c2890227bfc3f78"/>
  <p:tag name="KSO_WM_NEWLAYOUT_GROUP_ID" val="layout_10013"/>
  <p:tag name="KSO_WM_NEWLAYOUT_ID" val="slide_179815d3acbe59e8"/>
</p:tagLst>
</file>

<file path=ppt/tags/tag87.xml><?xml version="1.0" encoding="utf-8"?>
<p:tagLst xmlns:p="http://schemas.openxmlformats.org/presentationml/2006/main">
  <p:tag name="KSO_WM_BEAUTIFY_FLAG" val="#fgm#"/>
  <p:tag name="KSO_WM_FIGMA_FLAG" val="#fgm#"/>
  <p:tag name="KSO_WM_UNIT_INDEX" val="1"/>
  <p:tag name="KSO_WM_UNIT_TYPE" val="d"/>
</p:tagLst>
</file>

<file path=ppt/tags/tag88.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89.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9.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90.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91.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92.xml><?xml version="1.0" encoding="utf-8"?>
<p:tagLst xmlns:p="http://schemas.openxmlformats.org/presentationml/2006/main">
  <p:tag name="KSO_WM_UNIT_ID" val="_1**"/>
  <p:tag name="KSO_WM_BEAUTIFY_FLAG" val="#wm#"/>
  <p:tag name="KSO_WM_TAG_VERSION" val="3.0"/>
  <p:tag name="KSO_WM_UNIT_LAYERLEVEL" val="1"/>
  <p:tag name="KSO_WM_TEMPLATE_USER_THEME" val="1"/>
  <p:tag name="KSO_WM_UNIT_ISNUMDGMTITLE" val="0"/>
  <p:tag name="KSO_WM_UNIT_NOCLEAR" val="0"/>
  <p:tag name="KSO_WM_UNIT_HIGHLIGHT" val="0"/>
  <p:tag name="KSO_WM_UNIT_COMPATIBLE" val="0"/>
  <p:tag name="KSO_WM_UNIT_DIAGRAM_ISNUMVISUAL" val="0"/>
  <p:tag name="KSO_WM_UNIT_DIAGRAM_ISREFERUNIT" val="0"/>
</p:tagLst>
</file>

<file path=ppt/tags/tag93.xml><?xml version="1.0" encoding="utf-8"?>
<p:tagLst xmlns:p="http://schemas.openxmlformats.org/presentationml/2006/main">
  <p:tag name="KSO_WM_BEAUTIFY_FLAG" val="#fgm#"/>
  <p:tag name="KSO_WM_FIGMA_FLAG" val="#fgm#"/>
  <p:tag name="KSO_WM_UNIT_INDEX" val="1"/>
  <p:tag name="KSO_WM_UNIT_TYPE" val="a"/>
  <p:tag name="KSO_WM_LAYOUT_CHECK_HASH" val="3a2eb57f366e8d7f2e70dccad4de8303befe9a95"/>
  <p:tag name="KSO_WM_NEWLAYOUT_GROUP_ID" val="layout_10021"/>
  <p:tag name="KSO_WM_NEWLAYOUT_ID" val="slide_d3e92e7295b144a1"/>
</p:tagLst>
</file>

<file path=ppt/tags/tag94.xml><?xml version="1.0" encoding="utf-8"?>
<p:tagLst xmlns:p="http://schemas.openxmlformats.org/presentationml/2006/main">
  <p:tag name="KSO_WM_BEAUTIFY_FLAG" val="#fgm#"/>
  <p:tag name="KSO_WM_FIGMA_FLAG" val="#fgm#"/>
  <p:tag name="KSO_WM_UNIT_INDEX" val="1"/>
  <p:tag name="KSO_WM_UNIT_TYPE" val="f"/>
</p:tagLst>
</file>

<file path=ppt/tags/tag95.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1_1"/>
  <p:tag name="KSO_WM_UNIT_TYPE" val="l_h_i"/>
</p:tagLst>
</file>

<file path=ppt/tags/tag96.xml><?xml version="1.0" encoding="utf-8"?>
<p:tagLst xmlns:p="http://schemas.openxmlformats.org/presentationml/2006/main">
  <p:tag name="KSO_WM_BEAUTIFY_FLAG" val="#fgm#"/>
  <p:tag name="KSO_WM_DIAGRAM_GROUP_CODE" val="1"/>
  <p:tag name="KSO_WM_FIGMA_FLAG" val="#fgm#"/>
  <p:tag name="KSO_WM_UNIT_INDEX" val="1_1_1"/>
  <p:tag name="KSO_WM_UNIT_TYPE" val="l_h_a"/>
</p:tagLst>
</file>

<file path=ppt/tags/tag97.xml><?xml version="1.0" encoding="utf-8"?>
<p:tagLst xmlns:p="http://schemas.openxmlformats.org/presentationml/2006/main">
  <p:tag name="KSO_WM_BEAUTIFY_FLAG" val="#fgm#"/>
  <p:tag name="KSO_WM_DIAGRAM_GROUP_CODE" val="1"/>
  <p:tag name="KSO_WM_FIGMA_FLAG" val="#fgm#"/>
  <p:tag name="KSO_WM_UNIT_INDEX" val="1_1_1"/>
  <p:tag name="KSO_WM_UNIT_TYPE" val="l_h_f"/>
</p:tagLst>
</file>

<file path=ppt/tags/tag98.xml><?xml version="1.0" encoding="utf-8"?>
<p:tagLst xmlns:p="http://schemas.openxmlformats.org/presentationml/2006/main">
  <p:tag name="KSO_WM_FIGMA_DECORATION_INDEX" val="18"/>
  <p:tag name="$PH_EXT" val="2"/>
  <p:tag name="KSO_WM_BEAUTIFY_FLAG" val="#fgm#"/>
  <p:tag name="KSO_WM_DIAGRAM_GROUP_CODE" val="1"/>
  <p:tag name="KSO_WM_FIGMA_FLAG" val="#fgm#"/>
  <p:tag name="KSO_WM_SHAPE_BGTYPE" val="dk2"/>
  <p:tag name="KSO_WM_SHAPE_BRIGHT_DATA" val="[{&quot;dk1&quot;:-60,&quot;dk2&quot;:-50,&quot;lt1&quot;:90,&quot;lt2&quot;:100},{&quot;dk1&quot;:-60,&quot;dk2&quot;:-50,&quot;lt1&quot;:90,&quot;lt2&quot;:100}]"/>
  <p:tag name="KSO_WM_SHAPE_UPDATE_BRIGHT" val="1"/>
  <p:tag name="KSO_WM_SYNC_SLIDE_TEXT" val="1"/>
  <p:tag name="KSO_WM_UNIT_INDEX" val="1_2_1"/>
  <p:tag name="KSO_WM_UNIT_TYPE" val="l_h_i"/>
</p:tagLst>
</file>

<file path=ppt/tags/tag99.xml><?xml version="1.0" encoding="utf-8"?>
<p:tagLst xmlns:p="http://schemas.openxmlformats.org/presentationml/2006/main">
  <p:tag name="KSO_WM_BEAUTIFY_FLAG" val="#fgm#"/>
  <p:tag name="KSO_WM_DIAGRAM_GROUP_CODE" val="1"/>
  <p:tag name="KSO_WM_FIGMA_FLAG" val="#fgm#"/>
  <p:tag name="KSO_WM_UNIT_INDEX" val="1_2_1"/>
  <p:tag name="KSO_WM_UNIT_TYPE" val="l_h_a"/>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spect">
      <a:majorFont>
        <a:latin typeface="微软雅黑"/>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微软雅黑"/>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100">
      <a:dk1>
        <a:srgbClr val="000000"/>
      </a:dk1>
      <a:lt1>
        <a:srgbClr val="FFFFFF"/>
      </a:lt1>
      <a:dk2>
        <a:srgbClr val="071F34"/>
      </a:dk2>
      <a:lt2>
        <a:srgbClr val="F0F0F0"/>
      </a:lt2>
      <a:accent1>
        <a:srgbClr val="3894E4"/>
      </a:accent1>
      <a:accent2>
        <a:srgbClr val="FABE00"/>
      </a:accent2>
      <a:accent3>
        <a:srgbClr val="FF6609"/>
      </a:accent3>
      <a:accent4>
        <a:srgbClr val="D20000"/>
      </a:accent4>
      <a:accent5>
        <a:srgbClr val="EB945F"/>
      </a:accent5>
      <a:accent6>
        <a:srgbClr val="D8464A"/>
      </a:accent6>
      <a:hlink>
        <a:srgbClr val="4472C4"/>
      </a:hlink>
      <a:folHlink>
        <a:srgbClr val="BFBFBF"/>
      </a:folHlink>
    </a:clrScheme>
    <a:fontScheme name="自定义 1">
      <a:majorFont>
        <a:latin typeface="Century Gothic"/>
        <a:ea typeface="Microsoft YaHei"/>
        <a:cs typeface=""/>
      </a:majorFont>
      <a:minorFont>
        <a:latin typeface="Microsoft YaHei"/>
        <a:ea typeface="Microsoft YaHei"/>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6545</Words>
  <Application>WPS 演示</Application>
  <PresentationFormat>宽屏</PresentationFormat>
  <Paragraphs>289</Paragraphs>
  <Slides>25</Slides>
  <Notes>0</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25</vt:i4>
      </vt:variant>
    </vt:vector>
  </HeadingPairs>
  <TitlesOfParts>
    <vt:vector size="34" baseType="lpstr">
      <vt:lpstr>Arial</vt:lpstr>
      <vt:lpstr>宋体</vt:lpstr>
      <vt:lpstr>Wingdings</vt:lpstr>
      <vt:lpstr>微软雅黑</vt:lpstr>
      <vt:lpstr>Century Gothic</vt:lpstr>
      <vt:lpstr>Arial Unicode MS</vt:lpstr>
      <vt:lpstr>Calibri</vt:lpstr>
      <vt:lpstr>Office 主题</vt:lpstr>
      <vt:lpstr>1_Office 主题</vt:lpstr>
      <vt:lpstr>Campus Mart App Business Plan</vt:lpstr>
      <vt:lpstr>PowerPoint 演示文稿</vt:lpstr>
      <vt:lpstr>Overview of Campus Mart App</vt:lpstr>
      <vt:lpstr>Campus Mart Platform Introduction</vt:lpstr>
      <vt:lpstr>Platform Functions and Features</vt:lpstr>
      <vt:lpstr>App overview</vt:lpstr>
      <vt:lpstr>Application Introduction</vt:lpstr>
      <vt:lpstr>Application function</vt:lpstr>
      <vt:lpstr>Identify a Unique Selling Proposition</vt:lpstr>
      <vt:lpstr>Simple and affordable trading methods</vt:lpstr>
      <vt:lpstr>Users can switch easily between the “selling” and “giving away” modules</vt:lpstr>
      <vt:lpstr>A close-range and high-trust trading model</vt:lpstr>
      <vt:lpstr>Target a User Persona</vt:lpstr>
      <vt:lpstr>Graduation Season Cleaners </vt:lpstr>
      <vt:lpstr>Different  Buyers </vt:lpstr>
      <vt:lpstr>Different Buyers</vt:lpstr>
      <vt:lpstr>Under special circumstances </vt:lpstr>
      <vt:lpstr>Use the Right Marketing Channels</vt:lpstr>
      <vt:lpstr>Offline channels</vt:lpstr>
      <vt:lpstr>Online channel</vt:lpstr>
      <vt:lpstr>Channels to Validate an App</vt:lpstr>
      <vt:lpstr>Utilize development tools and technical means</vt:lpstr>
      <vt:lpstr>Collect user feedback</vt:lpstr>
      <vt:lpstr>Invite users to test software operation：Invite users to test the product </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Campus Mart App Business Plan</dc:title>
  <dc:creator/>
  <cp:lastModifiedBy>陌</cp:lastModifiedBy>
  <cp:revision>37</cp:revision>
  <dcterms:created xsi:type="dcterms:W3CDTF">2025-10-20T07:18:00Z</dcterms:created>
  <dcterms:modified xsi:type="dcterms:W3CDTF">2025-10-22T01:43:16Z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2052-12.1.0.23125</vt:lpwstr>
  </property>
  <property fmtid="{D5CDD505-2E9C-101B-9397-08002B2CF9AE}" pid="3" name="ICV">
    <vt:lpwstr>832F679D67A74D5FB3C1C6030F2A8CF9_13</vt:lpwstr>
  </property>
  <property fmtid="{D5CDD505-2E9C-101B-9397-08002B2CF9AE}" pid="4" name="KSOTemplateUUID">
    <vt:lpwstr>v1.0_ai_69796640837</vt:lpwstr>
  </property>
</Properties>
</file>